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66" r:id="rId3"/>
    <p:sldId id="269" r:id="rId4"/>
    <p:sldId id="270" r:id="rId5"/>
    <p:sldId id="271" r:id="rId6"/>
    <p:sldId id="272" r:id="rId7"/>
    <p:sldId id="274" r:id="rId8"/>
    <p:sldId id="273" r:id="rId9"/>
    <p:sldId id="276" r:id="rId10"/>
    <p:sldId id="275" r:id="rId11"/>
    <p:sldId id="281" r:id="rId12"/>
    <p:sldId id="282" r:id="rId13"/>
    <p:sldId id="304" r:id="rId14"/>
    <p:sldId id="295" r:id="rId15"/>
    <p:sldId id="297" r:id="rId16"/>
    <p:sldId id="277" r:id="rId17"/>
    <p:sldId id="284" r:id="rId18"/>
    <p:sldId id="287" r:id="rId19"/>
    <p:sldId id="290" r:id="rId20"/>
    <p:sldId id="302" r:id="rId21"/>
    <p:sldId id="280" r:id="rId22"/>
    <p:sldId id="303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3ADD09E-2B89-45C3-BA41-CD55DFB9C486}">
          <p14:sldIdLst>
            <p14:sldId id="258"/>
          </p14:sldIdLst>
        </p14:section>
        <p14:section name="Organigramm" id="{6DC28A2D-5B17-4984-A477-D3E3E278B5F7}">
          <p14:sldIdLst>
            <p14:sldId id="266"/>
          </p14:sldIdLst>
        </p14:section>
        <p14:section name="Was fördern wir?" id="{D65A00AD-0A48-4BF8-92E9-BEC549F53F33}">
          <p14:sldIdLst>
            <p14:sldId id="269"/>
            <p14:sldId id="270"/>
          </p14:sldIdLst>
        </p14:section>
        <p14:section name="Schulhofgestaltung" id="{9B020CDA-CD35-4AE4-AD29-F3070FA0DDBD}">
          <p14:sldIdLst>
            <p14:sldId id="271"/>
            <p14:sldId id="272"/>
            <p14:sldId id="274"/>
            <p14:sldId id="273"/>
            <p14:sldId id="276"/>
          </p14:sldIdLst>
        </p14:section>
        <p14:section name="Eigene Veranstaltungen" id="{B15C10A0-130C-418C-AA4A-0DA187A6F2D6}">
          <p14:sldIdLst>
            <p14:sldId id="275"/>
            <p14:sldId id="281"/>
            <p14:sldId id="282"/>
            <p14:sldId id="304"/>
          </p14:sldIdLst>
        </p14:section>
        <p14:section name="Infothek" id="{082E0BCD-9F51-4277-A877-CCE6ED6C060E}">
          <p14:sldIdLst>
            <p14:sldId id="295"/>
          </p14:sldIdLst>
        </p14:section>
        <p14:section name="zukünftige Pläne" id="{B0815057-9FB2-4D29-A92A-150302E20E2E}">
          <p14:sldIdLst>
            <p14:sldId id="297"/>
            <p14:sldId id="277"/>
          </p14:sldIdLst>
        </p14:section>
        <p14:section name="Schulkleidung" id="{A89EC840-39A3-4637-9CD1-91C2840C4F14}">
          <p14:sldIdLst>
            <p14:sldId id="284"/>
            <p14:sldId id="287"/>
            <p14:sldId id="290"/>
          </p14:sldIdLst>
        </p14:section>
        <p14:section name="ENDE" id="{82F8FD65-813E-4D0B-BBEB-B9C1A352CC80}">
          <p14:sldIdLst>
            <p14:sldId id="302"/>
            <p14:sldId id="280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902"/>
    <a:srgbClr val="45D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E49F12-AF86-40C6-8804-59E5E604CAF9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de-DE"/>
        </a:p>
      </dgm:t>
    </dgm:pt>
    <dgm:pt modelId="{F7817013-CE10-4115-8B19-A34C20A1D2B4}">
      <dgm:prSet phldrT="[Text]" custT="1"/>
      <dgm:spPr/>
      <dgm:t>
        <a:bodyPr/>
        <a:lstStyle/>
        <a:p>
          <a:pPr algn="ctr"/>
          <a:r>
            <a: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Vorstand</a:t>
          </a:r>
        </a:p>
      </dgm:t>
    </dgm:pt>
    <dgm:pt modelId="{35B9579C-90CC-40A4-9054-1DA052BA8374}" type="parTrans" cxnId="{971D4538-5E66-4EA4-B4A2-A7BD1BB8A4E6}">
      <dgm:prSet/>
      <dgm:spPr/>
      <dgm:t>
        <a:bodyPr/>
        <a:lstStyle/>
        <a:p>
          <a:endParaRPr lang="de-DE"/>
        </a:p>
      </dgm:t>
    </dgm:pt>
    <dgm:pt modelId="{AC377CCA-79AD-4EA3-867F-6097630C90B4}" type="sibTrans" cxnId="{971D4538-5E66-4EA4-B4A2-A7BD1BB8A4E6}">
      <dgm:prSet/>
      <dgm:spPr/>
      <dgm:t>
        <a:bodyPr/>
        <a:lstStyle/>
        <a:p>
          <a:endParaRPr lang="de-DE"/>
        </a:p>
      </dgm:t>
    </dgm:pt>
    <dgm:pt modelId="{734D4101-D972-45ED-991E-EDAEF3CA8F71}" type="pres">
      <dgm:prSet presAssocID="{E2E49F12-AF86-40C6-8804-59E5E604CAF9}" presName="linear" presStyleCnt="0">
        <dgm:presLayoutVars>
          <dgm:dir/>
          <dgm:animLvl val="lvl"/>
          <dgm:resizeHandles val="exact"/>
        </dgm:presLayoutVars>
      </dgm:prSet>
      <dgm:spPr/>
    </dgm:pt>
    <dgm:pt modelId="{153F4759-E65F-44F3-83CF-D970669E4EE7}" type="pres">
      <dgm:prSet presAssocID="{F7817013-CE10-4115-8B19-A34C20A1D2B4}" presName="parentLin" presStyleCnt="0"/>
      <dgm:spPr/>
    </dgm:pt>
    <dgm:pt modelId="{220F907F-96DC-412B-858D-40FDB8E177D7}" type="pres">
      <dgm:prSet presAssocID="{F7817013-CE10-4115-8B19-A34C20A1D2B4}" presName="parentLeftMargin" presStyleLbl="node1" presStyleIdx="0" presStyleCnt="1"/>
      <dgm:spPr/>
    </dgm:pt>
    <dgm:pt modelId="{E990F900-C09A-4B93-B9C3-0011B7D47B37}" type="pres">
      <dgm:prSet presAssocID="{F7817013-CE10-4115-8B19-A34C20A1D2B4}" presName="parentText" presStyleLbl="node1" presStyleIdx="0" presStyleCnt="1" custScaleX="76623" custScaleY="51170" custLinFactNeighborX="-68963" custLinFactNeighborY="-80720">
        <dgm:presLayoutVars>
          <dgm:chMax val="0"/>
          <dgm:bulletEnabled val="1"/>
        </dgm:presLayoutVars>
      </dgm:prSet>
      <dgm:spPr/>
    </dgm:pt>
    <dgm:pt modelId="{D7437E94-7026-4F47-82EB-B84D3F2686A8}" type="pres">
      <dgm:prSet presAssocID="{F7817013-CE10-4115-8B19-A34C20A1D2B4}" presName="negativeSpace" presStyleCnt="0"/>
      <dgm:spPr/>
    </dgm:pt>
    <dgm:pt modelId="{0DAF4EC2-77D6-4FA8-A0D8-0F7F848DE01B}" type="pres">
      <dgm:prSet presAssocID="{F7817013-CE10-4115-8B19-A34C20A1D2B4}" presName="childText" presStyleLbl="conFgAcc1" presStyleIdx="0" presStyleCnt="1" custScaleX="89547" custScaleY="48433" custLinFactY="-19509" custLinFactNeighborX="0" custLinFactNeighborY="-100000">
        <dgm:presLayoutVars>
          <dgm:bulletEnabled val="1"/>
        </dgm:presLayoutVars>
      </dgm:prSet>
      <dgm:spPr/>
    </dgm:pt>
  </dgm:ptLst>
  <dgm:cxnLst>
    <dgm:cxn modelId="{C1441517-26F7-4022-9A39-9AAEBFAF9BDC}" type="presOf" srcId="{F7817013-CE10-4115-8B19-A34C20A1D2B4}" destId="{E990F900-C09A-4B93-B9C3-0011B7D47B37}" srcOrd="1" destOrd="0" presId="urn:microsoft.com/office/officeart/2005/8/layout/list1"/>
    <dgm:cxn modelId="{971D4538-5E66-4EA4-B4A2-A7BD1BB8A4E6}" srcId="{E2E49F12-AF86-40C6-8804-59E5E604CAF9}" destId="{F7817013-CE10-4115-8B19-A34C20A1D2B4}" srcOrd="0" destOrd="0" parTransId="{35B9579C-90CC-40A4-9054-1DA052BA8374}" sibTransId="{AC377CCA-79AD-4EA3-867F-6097630C90B4}"/>
    <dgm:cxn modelId="{ACB7E58B-EB5F-4972-9988-3593E89A5122}" type="presOf" srcId="{E2E49F12-AF86-40C6-8804-59E5E604CAF9}" destId="{734D4101-D972-45ED-991E-EDAEF3CA8F71}" srcOrd="0" destOrd="0" presId="urn:microsoft.com/office/officeart/2005/8/layout/list1"/>
    <dgm:cxn modelId="{062C89F9-8061-4B1A-816B-240E5E19A2AE}" type="presOf" srcId="{F7817013-CE10-4115-8B19-A34C20A1D2B4}" destId="{220F907F-96DC-412B-858D-40FDB8E177D7}" srcOrd="0" destOrd="0" presId="urn:microsoft.com/office/officeart/2005/8/layout/list1"/>
    <dgm:cxn modelId="{2B1CCA83-0B62-4D13-8C26-92E01E9FD98A}" type="presParOf" srcId="{734D4101-D972-45ED-991E-EDAEF3CA8F71}" destId="{153F4759-E65F-44F3-83CF-D970669E4EE7}" srcOrd="0" destOrd="0" presId="urn:microsoft.com/office/officeart/2005/8/layout/list1"/>
    <dgm:cxn modelId="{9DEBC827-C7D6-4A98-9B71-BE5E3F00F04E}" type="presParOf" srcId="{153F4759-E65F-44F3-83CF-D970669E4EE7}" destId="{220F907F-96DC-412B-858D-40FDB8E177D7}" srcOrd="0" destOrd="0" presId="urn:microsoft.com/office/officeart/2005/8/layout/list1"/>
    <dgm:cxn modelId="{D36DC2C6-26B7-4CF5-94A3-3C93D6B712AC}" type="presParOf" srcId="{153F4759-E65F-44F3-83CF-D970669E4EE7}" destId="{E990F900-C09A-4B93-B9C3-0011B7D47B37}" srcOrd="1" destOrd="0" presId="urn:microsoft.com/office/officeart/2005/8/layout/list1"/>
    <dgm:cxn modelId="{D698FAB7-AACE-4E5E-913E-AAFA9D1E8BAE}" type="presParOf" srcId="{734D4101-D972-45ED-991E-EDAEF3CA8F71}" destId="{D7437E94-7026-4F47-82EB-B84D3F2686A8}" srcOrd="1" destOrd="0" presId="urn:microsoft.com/office/officeart/2005/8/layout/list1"/>
    <dgm:cxn modelId="{DA773EC3-DDAE-4C85-A7C1-ECE43CBB026F}" type="presParOf" srcId="{734D4101-D972-45ED-991E-EDAEF3CA8F71}" destId="{0DAF4EC2-77D6-4FA8-A0D8-0F7F848DE01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E49F12-AF86-40C6-8804-59E5E604CAF9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de-DE"/>
        </a:p>
      </dgm:t>
    </dgm:pt>
    <dgm:pt modelId="{F7817013-CE10-4115-8B19-A34C20A1D2B4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rgbClr val="45D61E"/>
        </a:solidFill>
      </dgm:spPr>
      <dgm:t>
        <a:bodyPr/>
        <a:lstStyle/>
        <a:p>
          <a:pPr algn="ctr"/>
          <a:r>
            <a: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Mitglieder- </a:t>
          </a:r>
          <a:r>
            <a:rPr lang="de-DE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versammlung</a:t>
          </a:r>
          <a:endParaRPr lang="de-DE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B9579C-90CC-40A4-9054-1DA052BA8374}" type="parTrans" cxnId="{971D4538-5E66-4EA4-B4A2-A7BD1BB8A4E6}">
      <dgm:prSet/>
      <dgm:spPr/>
      <dgm:t>
        <a:bodyPr/>
        <a:lstStyle/>
        <a:p>
          <a:endParaRPr lang="de-DE"/>
        </a:p>
      </dgm:t>
    </dgm:pt>
    <dgm:pt modelId="{AC377CCA-79AD-4EA3-867F-6097630C90B4}" type="sibTrans" cxnId="{971D4538-5E66-4EA4-B4A2-A7BD1BB8A4E6}">
      <dgm:prSet/>
      <dgm:spPr/>
      <dgm:t>
        <a:bodyPr/>
        <a:lstStyle/>
        <a:p>
          <a:endParaRPr lang="de-DE"/>
        </a:p>
      </dgm:t>
    </dgm:pt>
    <dgm:pt modelId="{734D4101-D972-45ED-991E-EDAEF3CA8F71}" type="pres">
      <dgm:prSet presAssocID="{E2E49F12-AF86-40C6-8804-59E5E604CAF9}" presName="linear" presStyleCnt="0">
        <dgm:presLayoutVars>
          <dgm:dir/>
          <dgm:animLvl val="lvl"/>
          <dgm:resizeHandles val="exact"/>
        </dgm:presLayoutVars>
      </dgm:prSet>
      <dgm:spPr/>
    </dgm:pt>
    <dgm:pt modelId="{153F4759-E65F-44F3-83CF-D970669E4EE7}" type="pres">
      <dgm:prSet presAssocID="{F7817013-CE10-4115-8B19-A34C20A1D2B4}" presName="parentLin" presStyleCnt="0"/>
      <dgm:spPr/>
    </dgm:pt>
    <dgm:pt modelId="{220F907F-96DC-412B-858D-40FDB8E177D7}" type="pres">
      <dgm:prSet presAssocID="{F7817013-CE10-4115-8B19-A34C20A1D2B4}" presName="parentLeftMargin" presStyleLbl="node1" presStyleIdx="0" presStyleCnt="1"/>
      <dgm:spPr/>
    </dgm:pt>
    <dgm:pt modelId="{E990F900-C09A-4B93-B9C3-0011B7D47B37}" type="pres">
      <dgm:prSet presAssocID="{F7817013-CE10-4115-8B19-A34C20A1D2B4}" presName="parentText" presStyleLbl="node1" presStyleIdx="0" presStyleCnt="1" custScaleX="77501" custScaleY="49606" custLinFactX="732" custLinFactNeighborX="100000" custLinFactNeighborY="-82097">
        <dgm:presLayoutVars>
          <dgm:chMax val="0"/>
          <dgm:bulletEnabled val="1"/>
        </dgm:presLayoutVars>
      </dgm:prSet>
      <dgm:spPr/>
    </dgm:pt>
    <dgm:pt modelId="{D7437E94-7026-4F47-82EB-B84D3F2686A8}" type="pres">
      <dgm:prSet presAssocID="{F7817013-CE10-4115-8B19-A34C20A1D2B4}" presName="negativeSpace" presStyleCnt="0"/>
      <dgm:spPr/>
    </dgm:pt>
    <dgm:pt modelId="{0DAF4EC2-77D6-4FA8-A0D8-0F7F848DE01B}" type="pres">
      <dgm:prSet presAssocID="{F7817013-CE10-4115-8B19-A34C20A1D2B4}" presName="childText" presStyleLbl="conFgAcc1" presStyleIdx="0" presStyleCnt="1" custScaleX="89547" custScaleY="48433" custLinFactY="-17964" custLinFactNeighborX="7510" custLinFactNeighborY="-100000">
        <dgm:presLayoutVars>
          <dgm:bulletEnabled val="1"/>
        </dgm:presLayoutVars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45D61E"/>
          </a:solidFill>
        </a:ln>
      </dgm:spPr>
    </dgm:pt>
  </dgm:ptLst>
  <dgm:cxnLst>
    <dgm:cxn modelId="{C1441517-26F7-4022-9A39-9AAEBFAF9BDC}" type="presOf" srcId="{F7817013-CE10-4115-8B19-A34C20A1D2B4}" destId="{E990F900-C09A-4B93-B9C3-0011B7D47B37}" srcOrd="1" destOrd="0" presId="urn:microsoft.com/office/officeart/2005/8/layout/list1"/>
    <dgm:cxn modelId="{971D4538-5E66-4EA4-B4A2-A7BD1BB8A4E6}" srcId="{E2E49F12-AF86-40C6-8804-59E5E604CAF9}" destId="{F7817013-CE10-4115-8B19-A34C20A1D2B4}" srcOrd="0" destOrd="0" parTransId="{35B9579C-90CC-40A4-9054-1DA052BA8374}" sibTransId="{AC377CCA-79AD-4EA3-867F-6097630C90B4}"/>
    <dgm:cxn modelId="{ACB7E58B-EB5F-4972-9988-3593E89A5122}" type="presOf" srcId="{E2E49F12-AF86-40C6-8804-59E5E604CAF9}" destId="{734D4101-D972-45ED-991E-EDAEF3CA8F71}" srcOrd="0" destOrd="0" presId="urn:microsoft.com/office/officeart/2005/8/layout/list1"/>
    <dgm:cxn modelId="{062C89F9-8061-4B1A-816B-240E5E19A2AE}" type="presOf" srcId="{F7817013-CE10-4115-8B19-A34C20A1D2B4}" destId="{220F907F-96DC-412B-858D-40FDB8E177D7}" srcOrd="0" destOrd="0" presId="urn:microsoft.com/office/officeart/2005/8/layout/list1"/>
    <dgm:cxn modelId="{2B1CCA83-0B62-4D13-8C26-92E01E9FD98A}" type="presParOf" srcId="{734D4101-D972-45ED-991E-EDAEF3CA8F71}" destId="{153F4759-E65F-44F3-83CF-D970669E4EE7}" srcOrd="0" destOrd="0" presId="urn:microsoft.com/office/officeart/2005/8/layout/list1"/>
    <dgm:cxn modelId="{9DEBC827-C7D6-4A98-9B71-BE5E3F00F04E}" type="presParOf" srcId="{153F4759-E65F-44F3-83CF-D970669E4EE7}" destId="{220F907F-96DC-412B-858D-40FDB8E177D7}" srcOrd="0" destOrd="0" presId="urn:microsoft.com/office/officeart/2005/8/layout/list1"/>
    <dgm:cxn modelId="{D36DC2C6-26B7-4CF5-94A3-3C93D6B712AC}" type="presParOf" srcId="{153F4759-E65F-44F3-83CF-D970669E4EE7}" destId="{E990F900-C09A-4B93-B9C3-0011B7D47B37}" srcOrd="1" destOrd="0" presId="urn:microsoft.com/office/officeart/2005/8/layout/list1"/>
    <dgm:cxn modelId="{D698FAB7-AACE-4E5E-913E-AAFA9D1E8BAE}" type="presParOf" srcId="{734D4101-D972-45ED-991E-EDAEF3CA8F71}" destId="{D7437E94-7026-4F47-82EB-B84D3F2686A8}" srcOrd="1" destOrd="0" presId="urn:microsoft.com/office/officeart/2005/8/layout/list1"/>
    <dgm:cxn modelId="{DA773EC3-DDAE-4C85-A7C1-ECE43CBB026F}" type="presParOf" srcId="{734D4101-D972-45ED-991E-EDAEF3CA8F71}" destId="{0DAF4EC2-77D6-4FA8-A0D8-0F7F848DE01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E49F12-AF86-40C6-8804-59E5E604CAF9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de-DE"/>
        </a:p>
      </dgm:t>
    </dgm:pt>
    <dgm:pt modelId="{F7817013-CE10-4115-8B19-A34C20A1D2B4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Ganztagsangebot</a:t>
          </a:r>
        </a:p>
      </dgm:t>
    </dgm:pt>
    <dgm:pt modelId="{35B9579C-90CC-40A4-9054-1DA052BA8374}" type="parTrans" cxnId="{971D4538-5E66-4EA4-B4A2-A7BD1BB8A4E6}">
      <dgm:prSet/>
      <dgm:spPr/>
      <dgm:t>
        <a:bodyPr/>
        <a:lstStyle/>
        <a:p>
          <a:endParaRPr lang="de-DE"/>
        </a:p>
      </dgm:t>
    </dgm:pt>
    <dgm:pt modelId="{AC377CCA-79AD-4EA3-867F-6097630C90B4}" type="sibTrans" cxnId="{971D4538-5E66-4EA4-B4A2-A7BD1BB8A4E6}">
      <dgm:prSet/>
      <dgm:spPr/>
      <dgm:t>
        <a:bodyPr/>
        <a:lstStyle/>
        <a:p>
          <a:endParaRPr lang="de-DE"/>
        </a:p>
      </dgm:t>
    </dgm:pt>
    <dgm:pt modelId="{734D4101-D972-45ED-991E-EDAEF3CA8F71}" type="pres">
      <dgm:prSet presAssocID="{E2E49F12-AF86-40C6-8804-59E5E604CAF9}" presName="linear" presStyleCnt="0">
        <dgm:presLayoutVars>
          <dgm:dir/>
          <dgm:animLvl val="lvl"/>
          <dgm:resizeHandles val="exact"/>
        </dgm:presLayoutVars>
      </dgm:prSet>
      <dgm:spPr/>
    </dgm:pt>
    <dgm:pt modelId="{153F4759-E65F-44F3-83CF-D970669E4EE7}" type="pres">
      <dgm:prSet presAssocID="{F7817013-CE10-4115-8B19-A34C20A1D2B4}" presName="parentLin" presStyleCnt="0"/>
      <dgm:spPr/>
    </dgm:pt>
    <dgm:pt modelId="{220F907F-96DC-412B-858D-40FDB8E177D7}" type="pres">
      <dgm:prSet presAssocID="{F7817013-CE10-4115-8B19-A34C20A1D2B4}" presName="parentLeftMargin" presStyleLbl="node1" presStyleIdx="0" presStyleCnt="1"/>
      <dgm:spPr/>
    </dgm:pt>
    <dgm:pt modelId="{E990F900-C09A-4B93-B9C3-0011B7D47B37}" type="pres">
      <dgm:prSet presAssocID="{F7817013-CE10-4115-8B19-A34C20A1D2B4}" presName="parentText" presStyleLbl="node1" presStyleIdx="0" presStyleCnt="1" custScaleX="75094" custScaleY="48607" custLinFactNeighborX="-3603" custLinFactNeighborY="-53350">
        <dgm:presLayoutVars>
          <dgm:chMax val="0"/>
          <dgm:bulletEnabled val="1"/>
        </dgm:presLayoutVars>
      </dgm:prSet>
      <dgm:spPr/>
    </dgm:pt>
    <dgm:pt modelId="{D7437E94-7026-4F47-82EB-B84D3F2686A8}" type="pres">
      <dgm:prSet presAssocID="{F7817013-CE10-4115-8B19-A34C20A1D2B4}" presName="negativeSpace" presStyleCnt="0"/>
      <dgm:spPr/>
    </dgm:pt>
    <dgm:pt modelId="{0DAF4EC2-77D6-4FA8-A0D8-0F7F848DE01B}" type="pres">
      <dgm:prSet presAssocID="{F7817013-CE10-4115-8B19-A34C20A1D2B4}" presName="childText" presStyleLbl="conFgAcc1" presStyleIdx="0" presStyleCnt="1" custScaleX="97167" custScaleY="48433" custLinFactNeighborX="2832" custLinFactNeighborY="-64428">
        <dgm:presLayoutVars>
          <dgm:bulletEnabled val="1"/>
        </dgm:presLayoutVars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</dgm:pt>
  </dgm:ptLst>
  <dgm:cxnLst>
    <dgm:cxn modelId="{C1441517-26F7-4022-9A39-9AAEBFAF9BDC}" type="presOf" srcId="{F7817013-CE10-4115-8B19-A34C20A1D2B4}" destId="{E990F900-C09A-4B93-B9C3-0011B7D47B37}" srcOrd="1" destOrd="0" presId="urn:microsoft.com/office/officeart/2005/8/layout/list1"/>
    <dgm:cxn modelId="{971D4538-5E66-4EA4-B4A2-A7BD1BB8A4E6}" srcId="{E2E49F12-AF86-40C6-8804-59E5E604CAF9}" destId="{F7817013-CE10-4115-8B19-A34C20A1D2B4}" srcOrd="0" destOrd="0" parTransId="{35B9579C-90CC-40A4-9054-1DA052BA8374}" sibTransId="{AC377CCA-79AD-4EA3-867F-6097630C90B4}"/>
    <dgm:cxn modelId="{ACB7E58B-EB5F-4972-9988-3593E89A5122}" type="presOf" srcId="{E2E49F12-AF86-40C6-8804-59E5E604CAF9}" destId="{734D4101-D972-45ED-991E-EDAEF3CA8F71}" srcOrd="0" destOrd="0" presId="urn:microsoft.com/office/officeart/2005/8/layout/list1"/>
    <dgm:cxn modelId="{062C89F9-8061-4B1A-816B-240E5E19A2AE}" type="presOf" srcId="{F7817013-CE10-4115-8B19-A34C20A1D2B4}" destId="{220F907F-96DC-412B-858D-40FDB8E177D7}" srcOrd="0" destOrd="0" presId="urn:microsoft.com/office/officeart/2005/8/layout/list1"/>
    <dgm:cxn modelId="{2B1CCA83-0B62-4D13-8C26-92E01E9FD98A}" type="presParOf" srcId="{734D4101-D972-45ED-991E-EDAEF3CA8F71}" destId="{153F4759-E65F-44F3-83CF-D970669E4EE7}" srcOrd="0" destOrd="0" presId="urn:microsoft.com/office/officeart/2005/8/layout/list1"/>
    <dgm:cxn modelId="{9DEBC827-C7D6-4A98-9B71-BE5E3F00F04E}" type="presParOf" srcId="{153F4759-E65F-44F3-83CF-D970669E4EE7}" destId="{220F907F-96DC-412B-858D-40FDB8E177D7}" srcOrd="0" destOrd="0" presId="urn:microsoft.com/office/officeart/2005/8/layout/list1"/>
    <dgm:cxn modelId="{D36DC2C6-26B7-4CF5-94A3-3C93D6B712AC}" type="presParOf" srcId="{153F4759-E65F-44F3-83CF-D970669E4EE7}" destId="{E990F900-C09A-4B93-B9C3-0011B7D47B37}" srcOrd="1" destOrd="0" presId="urn:microsoft.com/office/officeart/2005/8/layout/list1"/>
    <dgm:cxn modelId="{D698FAB7-AACE-4E5E-913E-AAFA9D1E8BAE}" type="presParOf" srcId="{734D4101-D972-45ED-991E-EDAEF3CA8F71}" destId="{D7437E94-7026-4F47-82EB-B84D3F2686A8}" srcOrd="1" destOrd="0" presId="urn:microsoft.com/office/officeart/2005/8/layout/list1"/>
    <dgm:cxn modelId="{DA773EC3-DDAE-4C85-A7C1-ECE43CBB026F}" type="presParOf" srcId="{734D4101-D972-45ED-991E-EDAEF3CA8F71}" destId="{0DAF4EC2-77D6-4FA8-A0D8-0F7F848DE01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0A3A39-9173-42EA-B67A-9520ADEC9437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de-DE"/>
        </a:p>
      </dgm:t>
    </dgm:pt>
    <dgm:pt modelId="{0A033274-8DC0-411D-9117-174C147F2F18}">
      <dgm:prSet phldrT="[Text]"/>
      <dgm:spPr/>
      <dgm:t>
        <a:bodyPr/>
        <a:lstStyle/>
        <a:p>
          <a:r>
            <a:rPr lang="de-DE" dirty="0" err="1"/>
            <a:t>Älternkult</a:t>
          </a:r>
          <a:r>
            <a:rPr lang="de-DE" dirty="0"/>
            <a:t>	</a:t>
          </a:r>
        </a:p>
      </dgm:t>
    </dgm:pt>
    <dgm:pt modelId="{D910CC4C-40D2-40D8-B807-366905ABBBF5}" type="parTrans" cxnId="{C9C69DE3-3341-4911-AB37-0FF1513C25DE}">
      <dgm:prSet/>
      <dgm:spPr/>
      <dgm:t>
        <a:bodyPr/>
        <a:lstStyle/>
        <a:p>
          <a:endParaRPr lang="de-DE"/>
        </a:p>
      </dgm:t>
    </dgm:pt>
    <dgm:pt modelId="{156D78F1-B36E-4590-8669-4D97A30A23DB}" type="sibTrans" cxnId="{C9C69DE3-3341-4911-AB37-0FF1513C25DE}">
      <dgm:prSet/>
      <dgm:spPr/>
      <dgm:t>
        <a:bodyPr/>
        <a:lstStyle/>
        <a:p>
          <a:endParaRPr lang="de-DE"/>
        </a:p>
      </dgm:t>
    </dgm:pt>
    <dgm:pt modelId="{A493F3B8-3246-4630-826B-5A3EA06825B1}">
      <dgm:prSet phldrT="[Text]"/>
      <dgm:spPr/>
      <dgm:t>
        <a:bodyPr/>
        <a:lstStyle/>
        <a:p>
          <a:r>
            <a:rPr lang="de-DE" dirty="0"/>
            <a:t>Tag des Lehrers</a:t>
          </a:r>
        </a:p>
      </dgm:t>
    </dgm:pt>
    <dgm:pt modelId="{84243863-C904-4F5A-956E-3ACE9B1C51BB}" type="parTrans" cxnId="{CBC84194-354B-426B-BD1F-51082D205087}">
      <dgm:prSet/>
      <dgm:spPr/>
      <dgm:t>
        <a:bodyPr/>
        <a:lstStyle/>
        <a:p>
          <a:endParaRPr lang="de-DE"/>
        </a:p>
      </dgm:t>
    </dgm:pt>
    <dgm:pt modelId="{AE385E5F-E11E-4E29-B0FE-E04AFFC8D1D3}" type="sibTrans" cxnId="{CBC84194-354B-426B-BD1F-51082D205087}">
      <dgm:prSet/>
      <dgm:spPr/>
      <dgm:t>
        <a:bodyPr/>
        <a:lstStyle/>
        <a:p>
          <a:endParaRPr lang="de-DE"/>
        </a:p>
      </dgm:t>
    </dgm:pt>
    <dgm:pt modelId="{17A9BF0E-B617-4B46-8E7C-14A9E4B9B9D6}">
      <dgm:prSet phldrT="[Text]"/>
      <dgm:spPr/>
      <dgm:t>
        <a:bodyPr/>
        <a:lstStyle/>
        <a:p>
          <a:r>
            <a:rPr lang="de-DE" dirty="0"/>
            <a:t>Kooperation</a:t>
          </a:r>
        </a:p>
      </dgm:t>
    </dgm:pt>
    <dgm:pt modelId="{60F6373E-36C8-498D-AC2F-B5C3156C5EE1}" type="parTrans" cxnId="{4205A66A-F6C3-49EA-AD0C-86B80E2CC3FB}">
      <dgm:prSet/>
      <dgm:spPr/>
      <dgm:t>
        <a:bodyPr/>
        <a:lstStyle/>
        <a:p>
          <a:endParaRPr lang="de-DE"/>
        </a:p>
      </dgm:t>
    </dgm:pt>
    <dgm:pt modelId="{0F0A7141-9C4E-4198-BC26-C289305424B6}" type="sibTrans" cxnId="{4205A66A-F6C3-49EA-AD0C-86B80E2CC3FB}">
      <dgm:prSet/>
      <dgm:spPr/>
      <dgm:t>
        <a:bodyPr/>
        <a:lstStyle/>
        <a:p>
          <a:endParaRPr lang="de-DE"/>
        </a:p>
      </dgm:t>
    </dgm:pt>
    <dgm:pt modelId="{ACA15AA4-2D7F-49D1-8519-754DB2FF58C1}" type="pres">
      <dgm:prSet presAssocID="{400A3A39-9173-42EA-B67A-9520ADEC9437}" presName="linear" presStyleCnt="0">
        <dgm:presLayoutVars>
          <dgm:dir/>
          <dgm:resizeHandles val="exact"/>
        </dgm:presLayoutVars>
      </dgm:prSet>
      <dgm:spPr/>
    </dgm:pt>
    <dgm:pt modelId="{3F278985-0B50-46CA-BD1C-98606703FF44}" type="pres">
      <dgm:prSet presAssocID="{0A033274-8DC0-411D-9117-174C147F2F18}" presName="comp" presStyleCnt="0"/>
      <dgm:spPr/>
    </dgm:pt>
    <dgm:pt modelId="{D303D60F-1B36-43B1-ADB6-93545D947318}" type="pres">
      <dgm:prSet presAssocID="{0A033274-8DC0-411D-9117-174C147F2F18}" presName="box" presStyleLbl="node1" presStyleIdx="0" presStyleCnt="3" custLinFactNeighborX="-1875"/>
      <dgm:spPr/>
    </dgm:pt>
    <dgm:pt modelId="{95F19D97-97C8-4BCB-9D13-658D9D632113}" type="pres">
      <dgm:prSet presAssocID="{0A033274-8DC0-411D-9117-174C147F2F18}" presName="img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737" t="-140520" r="-37024" b="-99896"/>
          </a:stretch>
        </a:blipFill>
      </dgm:spPr>
    </dgm:pt>
    <dgm:pt modelId="{8143765C-7D96-4418-9A33-78D9D6B07CC9}" type="pres">
      <dgm:prSet presAssocID="{0A033274-8DC0-411D-9117-174C147F2F18}" presName="text" presStyleLbl="node1" presStyleIdx="0" presStyleCnt="3">
        <dgm:presLayoutVars>
          <dgm:bulletEnabled val="1"/>
        </dgm:presLayoutVars>
      </dgm:prSet>
      <dgm:spPr/>
    </dgm:pt>
    <dgm:pt modelId="{C61F2DFA-6ACA-48E1-8751-C8053C1FD156}" type="pres">
      <dgm:prSet presAssocID="{156D78F1-B36E-4590-8669-4D97A30A23DB}" presName="spacer" presStyleCnt="0"/>
      <dgm:spPr/>
    </dgm:pt>
    <dgm:pt modelId="{747ED76A-EE9F-4C94-8BE4-C9807C136D92}" type="pres">
      <dgm:prSet presAssocID="{A493F3B8-3246-4630-826B-5A3EA06825B1}" presName="comp" presStyleCnt="0"/>
      <dgm:spPr/>
    </dgm:pt>
    <dgm:pt modelId="{D41F60D2-2AA4-451B-BC92-A14FEC55F9BF}" type="pres">
      <dgm:prSet presAssocID="{A493F3B8-3246-4630-826B-5A3EA06825B1}" presName="box" presStyleLbl="node1" presStyleIdx="1" presStyleCnt="3"/>
      <dgm:spPr/>
    </dgm:pt>
    <dgm:pt modelId="{BB8C0683-DEDE-4021-9EFF-DD913C0316F3}" type="pres">
      <dgm:prSet presAssocID="{A493F3B8-3246-4630-826B-5A3EA06825B1}" presName="img" presStyleLbl="fgImgPlace1" presStyleIdx="1" presStyleCnt="3"/>
      <dgm:spPr>
        <a:blipFill dpi="0" rotWithShape="1">
          <a:blip xmlns:r="http://schemas.openxmlformats.org/officeDocument/2006/relationships" r:embed="rId2"/>
          <a:srcRect/>
          <a:stretch>
            <a:fillRect l="-19776" t="-82101" r="-9662" b="-89719"/>
          </a:stretch>
        </a:blipFill>
      </dgm:spPr>
    </dgm:pt>
    <dgm:pt modelId="{8508B1C7-B5F8-48D1-95C8-083398642078}" type="pres">
      <dgm:prSet presAssocID="{A493F3B8-3246-4630-826B-5A3EA06825B1}" presName="text" presStyleLbl="node1" presStyleIdx="1" presStyleCnt="3">
        <dgm:presLayoutVars>
          <dgm:bulletEnabled val="1"/>
        </dgm:presLayoutVars>
      </dgm:prSet>
      <dgm:spPr/>
    </dgm:pt>
    <dgm:pt modelId="{60F2B372-1C49-4FFA-8A7A-9219DD34A41F}" type="pres">
      <dgm:prSet presAssocID="{AE385E5F-E11E-4E29-B0FE-E04AFFC8D1D3}" presName="spacer" presStyleCnt="0"/>
      <dgm:spPr/>
    </dgm:pt>
    <dgm:pt modelId="{F7E01D8B-277B-4F64-B98F-3D976E046852}" type="pres">
      <dgm:prSet presAssocID="{17A9BF0E-B617-4B46-8E7C-14A9E4B9B9D6}" presName="comp" presStyleCnt="0"/>
      <dgm:spPr/>
    </dgm:pt>
    <dgm:pt modelId="{5872AD33-BDD7-4B77-ADAA-B5A773164573}" type="pres">
      <dgm:prSet presAssocID="{17A9BF0E-B617-4B46-8E7C-14A9E4B9B9D6}" presName="box" presStyleLbl="node1" presStyleIdx="2" presStyleCnt="3"/>
      <dgm:spPr/>
    </dgm:pt>
    <dgm:pt modelId="{7E9C1809-BB7B-4855-B110-99453C0B579B}" type="pres">
      <dgm:prSet presAssocID="{17A9BF0E-B617-4B46-8E7C-14A9E4B9B9D6}" presName="img" presStyleLbl="fgImgPlace1" presStyleIdx="2" presStyleCnt="3" custLinFactNeighborX="-4026" custLinFactNeighborY="1694"/>
      <dgm:spPr>
        <a:blipFill dpi="0" rotWithShape="1">
          <a:blip xmlns:r="http://schemas.openxmlformats.org/officeDocument/2006/relationships" r:embed="rId3" cstate="print"/>
          <a:srcRect/>
          <a:stretch>
            <a:fillRect l="-265196" t="-437093" r="-214920" b="-370533"/>
          </a:stretch>
        </a:blipFill>
      </dgm:spPr>
    </dgm:pt>
    <dgm:pt modelId="{FF422E46-E5F4-4323-97B7-21C3974A1A7E}" type="pres">
      <dgm:prSet presAssocID="{17A9BF0E-B617-4B46-8E7C-14A9E4B9B9D6}" presName="text" presStyleLbl="node1" presStyleIdx="2" presStyleCnt="3">
        <dgm:presLayoutVars>
          <dgm:bulletEnabled val="1"/>
        </dgm:presLayoutVars>
      </dgm:prSet>
      <dgm:spPr/>
    </dgm:pt>
  </dgm:ptLst>
  <dgm:cxnLst>
    <dgm:cxn modelId="{2C13A930-3329-4B3C-BBBD-9A9FF382F83F}" type="presOf" srcId="{0A033274-8DC0-411D-9117-174C147F2F18}" destId="{8143765C-7D96-4418-9A33-78D9D6B07CC9}" srcOrd="1" destOrd="0" presId="urn:microsoft.com/office/officeart/2005/8/layout/vList4"/>
    <dgm:cxn modelId="{A2B8163C-73A2-455D-B664-57F0C6307D49}" type="presOf" srcId="{0A033274-8DC0-411D-9117-174C147F2F18}" destId="{D303D60F-1B36-43B1-ADB6-93545D947318}" srcOrd="0" destOrd="0" presId="urn:microsoft.com/office/officeart/2005/8/layout/vList4"/>
    <dgm:cxn modelId="{B025EF43-3843-43D6-B907-723A82E12105}" type="presOf" srcId="{17A9BF0E-B617-4B46-8E7C-14A9E4B9B9D6}" destId="{FF422E46-E5F4-4323-97B7-21C3974A1A7E}" srcOrd="1" destOrd="0" presId="urn:microsoft.com/office/officeart/2005/8/layout/vList4"/>
    <dgm:cxn modelId="{4205A66A-F6C3-49EA-AD0C-86B80E2CC3FB}" srcId="{400A3A39-9173-42EA-B67A-9520ADEC9437}" destId="{17A9BF0E-B617-4B46-8E7C-14A9E4B9B9D6}" srcOrd="2" destOrd="0" parTransId="{60F6373E-36C8-498D-AC2F-B5C3156C5EE1}" sibTransId="{0F0A7141-9C4E-4198-BC26-C289305424B6}"/>
    <dgm:cxn modelId="{7ADA736D-AE81-4627-B4BC-33B84153FBBA}" type="presOf" srcId="{400A3A39-9173-42EA-B67A-9520ADEC9437}" destId="{ACA15AA4-2D7F-49D1-8519-754DB2FF58C1}" srcOrd="0" destOrd="0" presId="urn:microsoft.com/office/officeart/2005/8/layout/vList4"/>
    <dgm:cxn modelId="{5C04DB81-1F46-4075-9425-0EA8AA03B7DE}" type="presOf" srcId="{A493F3B8-3246-4630-826B-5A3EA06825B1}" destId="{8508B1C7-B5F8-48D1-95C8-083398642078}" srcOrd="1" destOrd="0" presId="urn:microsoft.com/office/officeart/2005/8/layout/vList4"/>
    <dgm:cxn modelId="{CBC84194-354B-426B-BD1F-51082D205087}" srcId="{400A3A39-9173-42EA-B67A-9520ADEC9437}" destId="{A493F3B8-3246-4630-826B-5A3EA06825B1}" srcOrd="1" destOrd="0" parTransId="{84243863-C904-4F5A-956E-3ACE9B1C51BB}" sibTransId="{AE385E5F-E11E-4E29-B0FE-E04AFFC8D1D3}"/>
    <dgm:cxn modelId="{47CDDF96-2968-407A-AEDE-DC83F6C0B211}" type="presOf" srcId="{A493F3B8-3246-4630-826B-5A3EA06825B1}" destId="{D41F60D2-2AA4-451B-BC92-A14FEC55F9BF}" srcOrd="0" destOrd="0" presId="urn:microsoft.com/office/officeart/2005/8/layout/vList4"/>
    <dgm:cxn modelId="{7FD79199-9C3B-4E09-8592-722E8D5814AB}" type="presOf" srcId="{17A9BF0E-B617-4B46-8E7C-14A9E4B9B9D6}" destId="{5872AD33-BDD7-4B77-ADAA-B5A773164573}" srcOrd="0" destOrd="0" presId="urn:microsoft.com/office/officeart/2005/8/layout/vList4"/>
    <dgm:cxn modelId="{C9C69DE3-3341-4911-AB37-0FF1513C25DE}" srcId="{400A3A39-9173-42EA-B67A-9520ADEC9437}" destId="{0A033274-8DC0-411D-9117-174C147F2F18}" srcOrd="0" destOrd="0" parTransId="{D910CC4C-40D2-40D8-B807-366905ABBBF5}" sibTransId="{156D78F1-B36E-4590-8669-4D97A30A23DB}"/>
    <dgm:cxn modelId="{D3A9FF53-0722-4C01-90A0-8B7B87F52274}" type="presParOf" srcId="{ACA15AA4-2D7F-49D1-8519-754DB2FF58C1}" destId="{3F278985-0B50-46CA-BD1C-98606703FF44}" srcOrd="0" destOrd="0" presId="urn:microsoft.com/office/officeart/2005/8/layout/vList4"/>
    <dgm:cxn modelId="{2536404C-377C-4F25-9D92-E7AD8575DB4E}" type="presParOf" srcId="{3F278985-0B50-46CA-BD1C-98606703FF44}" destId="{D303D60F-1B36-43B1-ADB6-93545D947318}" srcOrd="0" destOrd="0" presId="urn:microsoft.com/office/officeart/2005/8/layout/vList4"/>
    <dgm:cxn modelId="{1691A899-15E0-4891-AC7E-96DB128DA562}" type="presParOf" srcId="{3F278985-0B50-46CA-BD1C-98606703FF44}" destId="{95F19D97-97C8-4BCB-9D13-658D9D632113}" srcOrd="1" destOrd="0" presId="urn:microsoft.com/office/officeart/2005/8/layout/vList4"/>
    <dgm:cxn modelId="{37DBAE3D-04CD-40EA-A9E0-720F6CB6BA2C}" type="presParOf" srcId="{3F278985-0B50-46CA-BD1C-98606703FF44}" destId="{8143765C-7D96-4418-9A33-78D9D6B07CC9}" srcOrd="2" destOrd="0" presId="urn:microsoft.com/office/officeart/2005/8/layout/vList4"/>
    <dgm:cxn modelId="{EE9BB34F-646A-446C-B563-EBE8F0CD567A}" type="presParOf" srcId="{ACA15AA4-2D7F-49D1-8519-754DB2FF58C1}" destId="{C61F2DFA-6ACA-48E1-8751-C8053C1FD156}" srcOrd="1" destOrd="0" presId="urn:microsoft.com/office/officeart/2005/8/layout/vList4"/>
    <dgm:cxn modelId="{B7228DDE-7C49-4EE9-8BD7-CBA065F0C165}" type="presParOf" srcId="{ACA15AA4-2D7F-49D1-8519-754DB2FF58C1}" destId="{747ED76A-EE9F-4C94-8BE4-C9807C136D92}" srcOrd="2" destOrd="0" presId="urn:microsoft.com/office/officeart/2005/8/layout/vList4"/>
    <dgm:cxn modelId="{1F526FE8-67D0-42FD-A1DC-B2063EBDDC4E}" type="presParOf" srcId="{747ED76A-EE9F-4C94-8BE4-C9807C136D92}" destId="{D41F60D2-2AA4-451B-BC92-A14FEC55F9BF}" srcOrd="0" destOrd="0" presId="urn:microsoft.com/office/officeart/2005/8/layout/vList4"/>
    <dgm:cxn modelId="{43A8978A-013D-4069-8F83-0F97D0FC9D7C}" type="presParOf" srcId="{747ED76A-EE9F-4C94-8BE4-C9807C136D92}" destId="{BB8C0683-DEDE-4021-9EFF-DD913C0316F3}" srcOrd="1" destOrd="0" presId="urn:microsoft.com/office/officeart/2005/8/layout/vList4"/>
    <dgm:cxn modelId="{F36D47EF-EC07-4453-B356-1A8B6D0CA70D}" type="presParOf" srcId="{747ED76A-EE9F-4C94-8BE4-C9807C136D92}" destId="{8508B1C7-B5F8-48D1-95C8-083398642078}" srcOrd="2" destOrd="0" presId="urn:microsoft.com/office/officeart/2005/8/layout/vList4"/>
    <dgm:cxn modelId="{7A05A8C9-F468-4D8C-916D-D4CF5072D104}" type="presParOf" srcId="{ACA15AA4-2D7F-49D1-8519-754DB2FF58C1}" destId="{60F2B372-1C49-4FFA-8A7A-9219DD34A41F}" srcOrd="3" destOrd="0" presId="urn:microsoft.com/office/officeart/2005/8/layout/vList4"/>
    <dgm:cxn modelId="{6A9D40F3-C50D-46B0-B537-42FA9BE876C8}" type="presParOf" srcId="{ACA15AA4-2D7F-49D1-8519-754DB2FF58C1}" destId="{F7E01D8B-277B-4F64-B98F-3D976E046852}" srcOrd="4" destOrd="0" presId="urn:microsoft.com/office/officeart/2005/8/layout/vList4"/>
    <dgm:cxn modelId="{86DB78F8-1F80-41DB-86F9-383CC7DF1AF7}" type="presParOf" srcId="{F7E01D8B-277B-4F64-B98F-3D976E046852}" destId="{5872AD33-BDD7-4B77-ADAA-B5A773164573}" srcOrd="0" destOrd="0" presId="urn:microsoft.com/office/officeart/2005/8/layout/vList4"/>
    <dgm:cxn modelId="{55F18F54-D309-4118-AFC8-7FE10C155D3A}" type="presParOf" srcId="{F7E01D8B-277B-4F64-B98F-3D976E046852}" destId="{7E9C1809-BB7B-4855-B110-99453C0B579B}" srcOrd="1" destOrd="0" presId="urn:microsoft.com/office/officeart/2005/8/layout/vList4"/>
    <dgm:cxn modelId="{64A22AF3-653E-4EE3-99DB-52FF2F64EB9C}" type="presParOf" srcId="{F7E01D8B-277B-4F64-B98F-3D976E046852}" destId="{FF422E46-E5F4-4323-97B7-21C3974A1A7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0A3A39-9173-42EA-B67A-9520ADEC9437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de-DE"/>
        </a:p>
      </dgm:t>
    </dgm:pt>
    <dgm:pt modelId="{0A033274-8DC0-411D-9117-174C147F2F18}">
      <dgm:prSet phldrT="[Text]"/>
      <dgm:spPr/>
      <dgm:t>
        <a:bodyPr/>
        <a:lstStyle/>
        <a:p>
          <a:r>
            <a:rPr lang="de-DE" dirty="0" err="1"/>
            <a:t>Älternkult</a:t>
          </a:r>
          <a:r>
            <a:rPr lang="de-DE" dirty="0"/>
            <a:t>	</a:t>
          </a:r>
        </a:p>
      </dgm:t>
    </dgm:pt>
    <dgm:pt modelId="{D910CC4C-40D2-40D8-B807-366905ABBBF5}" type="parTrans" cxnId="{C9C69DE3-3341-4911-AB37-0FF1513C25DE}">
      <dgm:prSet/>
      <dgm:spPr/>
      <dgm:t>
        <a:bodyPr/>
        <a:lstStyle/>
        <a:p>
          <a:endParaRPr lang="de-DE"/>
        </a:p>
      </dgm:t>
    </dgm:pt>
    <dgm:pt modelId="{156D78F1-B36E-4590-8669-4D97A30A23DB}" type="sibTrans" cxnId="{C9C69DE3-3341-4911-AB37-0FF1513C25DE}">
      <dgm:prSet/>
      <dgm:spPr/>
      <dgm:t>
        <a:bodyPr/>
        <a:lstStyle/>
        <a:p>
          <a:endParaRPr lang="de-DE"/>
        </a:p>
      </dgm:t>
    </dgm:pt>
    <dgm:pt modelId="{A493F3B8-3246-4630-826B-5A3EA06825B1}">
      <dgm:prSet phldrT="[Text]"/>
      <dgm:spPr/>
      <dgm:t>
        <a:bodyPr/>
        <a:lstStyle/>
        <a:p>
          <a:r>
            <a:rPr lang="de-DE" dirty="0"/>
            <a:t>Tag des Lehrers</a:t>
          </a:r>
        </a:p>
      </dgm:t>
    </dgm:pt>
    <dgm:pt modelId="{84243863-C904-4F5A-956E-3ACE9B1C51BB}" type="parTrans" cxnId="{CBC84194-354B-426B-BD1F-51082D205087}">
      <dgm:prSet/>
      <dgm:spPr/>
      <dgm:t>
        <a:bodyPr/>
        <a:lstStyle/>
        <a:p>
          <a:endParaRPr lang="de-DE"/>
        </a:p>
      </dgm:t>
    </dgm:pt>
    <dgm:pt modelId="{AE385E5F-E11E-4E29-B0FE-E04AFFC8D1D3}" type="sibTrans" cxnId="{CBC84194-354B-426B-BD1F-51082D205087}">
      <dgm:prSet/>
      <dgm:spPr/>
      <dgm:t>
        <a:bodyPr/>
        <a:lstStyle/>
        <a:p>
          <a:endParaRPr lang="de-DE"/>
        </a:p>
      </dgm:t>
    </dgm:pt>
    <dgm:pt modelId="{17A9BF0E-B617-4B46-8E7C-14A9E4B9B9D6}">
      <dgm:prSet phldrT="[Text]"/>
      <dgm:spPr/>
      <dgm:t>
        <a:bodyPr/>
        <a:lstStyle/>
        <a:p>
          <a:r>
            <a:rPr lang="de-DE" dirty="0"/>
            <a:t>Kooperation</a:t>
          </a:r>
        </a:p>
      </dgm:t>
    </dgm:pt>
    <dgm:pt modelId="{60F6373E-36C8-498D-AC2F-B5C3156C5EE1}" type="parTrans" cxnId="{4205A66A-F6C3-49EA-AD0C-86B80E2CC3FB}">
      <dgm:prSet/>
      <dgm:spPr/>
      <dgm:t>
        <a:bodyPr/>
        <a:lstStyle/>
        <a:p>
          <a:endParaRPr lang="de-DE"/>
        </a:p>
      </dgm:t>
    </dgm:pt>
    <dgm:pt modelId="{0F0A7141-9C4E-4198-BC26-C289305424B6}" type="sibTrans" cxnId="{4205A66A-F6C3-49EA-AD0C-86B80E2CC3FB}">
      <dgm:prSet/>
      <dgm:spPr/>
      <dgm:t>
        <a:bodyPr/>
        <a:lstStyle/>
        <a:p>
          <a:endParaRPr lang="de-DE"/>
        </a:p>
      </dgm:t>
    </dgm:pt>
    <dgm:pt modelId="{ACA15AA4-2D7F-49D1-8519-754DB2FF58C1}" type="pres">
      <dgm:prSet presAssocID="{400A3A39-9173-42EA-B67A-9520ADEC9437}" presName="linear" presStyleCnt="0">
        <dgm:presLayoutVars>
          <dgm:dir/>
          <dgm:resizeHandles val="exact"/>
        </dgm:presLayoutVars>
      </dgm:prSet>
      <dgm:spPr/>
    </dgm:pt>
    <dgm:pt modelId="{3F278985-0B50-46CA-BD1C-98606703FF44}" type="pres">
      <dgm:prSet presAssocID="{0A033274-8DC0-411D-9117-174C147F2F18}" presName="comp" presStyleCnt="0"/>
      <dgm:spPr/>
    </dgm:pt>
    <dgm:pt modelId="{D303D60F-1B36-43B1-ADB6-93545D947318}" type="pres">
      <dgm:prSet presAssocID="{0A033274-8DC0-411D-9117-174C147F2F18}" presName="box" presStyleLbl="node1" presStyleIdx="0" presStyleCnt="3" custLinFactNeighborX="-1875"/>
      <dgm:spPr/>
    </dgm:pt>
    <dgm:pt modelId="{95F19D97-97C8-4BCB-9D13-658D9D632113}" type="pres">
      <dgm:prSet presAssocID="{0A033274-8DC0-411D-9117-174C147F2F18}" presName="img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737" t="-140520" r="-37024" b="-99896"/>
          </a:stretch>
        </a:blipFill>
      </dgm:spPr>
    </dgm:pt>
    <dgm:pt modelId="{8143765C-7D96-4418-9A33-78D9D6B07CC9}" type="pres">
      <dgm:prSet presAssocID="{0A033274-8DC0-411D-9117-174C147F2F18}" presName="text" presStyleLbl="node1" presStyleIdx="0" presStyleCnt="3">
        <dgm:presLayoutVars>
          <dgm:bulletEnabled val="1"/>
        </dgm:presLayoutVars>
      </dgm:prSet>
      <dgm:spPr/>
    </dgm:pt>
    <dgm:pt modelId="{C61F2DFA-6ACA-48E1-8751-C8053C1FD156}" type="pres">
      <dgm:prSet presAssocID="{156D78F1-B36E-4590-8669-4D97A30A23DB}" presName="spacer" presStyleCnt="0"/>
      <dgm:spPr/>
    </dgm:pt>
    <dgm:pt modelId="{747ED76A-EE9F-4C94-8BE4-C9807C136D92}" type="pres">
      <dgm:prSet presAssocID="{A493F3B8-3246-4630-826B-5A3EA06825B1}" presName="comp" presStyleCnt="0"/>
      <dgm:spPr/>
    </dgm:pt>
    <dgm:pt modelId="{D41F60D2-2AA4-451B-BC92-A14FEC55F9BF}" type="pres">
      <dgm:prSet presAssocID="{A493F3B8-3246-4630-826B-5A3EA06825B1}" presName="box" presStyleLbl="node1" presStyleIdx="1" presStyleCnt="3"/>
      <dgm:spPr/>
    </dgm:pt>
    <dgm:pt modelId="{BB8C0683-DEDE-4021-9EFF-DD913C0316F3}" type="pres">
      <dgm:prSet presAssocID="{A493F3B8-3246-4630-826B-5A3EA06825B1}" presName="img" presStyleLbl="fgImgPlace1" presStyleIdx="1" presStyleCnt="3"/>
      <dgm:spPr>
        <a:blipFill dpi="0" rotWithShape="1">
          <a:blip xmlns:r="http://schemas.openxmlformats.org/officeDocument/2006/relationships" r:embed="rId2"/>
          <a:srcRect/>
          <a:stretch>
            <a:fillRect l="-19776" t="-82101" r="-9662" b="-89719"/>
          </a:stretch>
        </a:blipFill>
      </dgm:spPr>
    </dgm:pt>
    <dgm:pt modelId="{8508B1C7-B5F8-48D1-95C8-083398642078}" type="pres">
      <dgm:prSet presAssocID="{A493F3B8-3246-4630-826B-5A3EA06825B1}" presName="text" presStyleLbl="node1" presStyleIdx="1" presStyleCnt="3">
        <dgm:presLayoutVars>
          <dgm:bulletEnabled val="1"/>
        </dgm:presLayoutVars>
      </dgm:prSet>
      <dgm:spPr/>
    </dgm:pt>
    <dgm:pt modelId="{60F2B372-1C49-4FFA-8A7A-9219DD34A41F}" type="pres">
      <dgm:prSet presAssocID="{AE385E5F-E11E-4E29-B0FE-E04AFFC8D1D3}" presName="spacer" presStyleCnt="0"/>
      <dgm:spPr/>
    </dgm:pt>
    <dgm:pt modelId="{F7E01D8B-277B-4F64-B98F-3D976E046852}" type="pres">
      <dgm:prSet presAssocID="{17A9BF0E-B617-4B46-8E7C-14A9E4B9B9D6}" presName="comp" presStyleCnt="0"/>
      <dgm:spPr/>
    </dgm:pt>
    <dgm:pt modelId="{5872AD33-BDD7-4B77-ADAA-B5A773164573}" type="pres">
      <dgm:prSet presAssocID="{17A9BF0E-B617-4B46-8E7C-14A9E4B9B9D6}" presName="box" presStyleLbl="node1" presStyleIdx="2" presStyleCnt="3"/>
      <dgm:spPr/>
    </dgm:pt>
    <dgm:pt modelId="{7E9C1809-BB7B-4855-B110-99453C0B579B}" type="pres">
      <dgm:prSet presAssocID="{17A9BF0E-B617-4B46-8E7C-14A9E4B9B9D6}" presName="img" presStyleLbl="fgImgPlace1" presStyleIdx="2" presStyleCnt="3" custLinFactNeighborX="-4026" custLinFactNeighborY="1694"/>
      <dgm:spPr>
        <a:blipFill dpi="0" rotWithShape="1">
          <a:blip xmlns:r="http://schemas.openxmlformats.org/officeDocument/2006/relationships" r:embed="rId3" cstate="print"/>
          <a:srcRect/>
          <a:stretch>
            <a:fillRect l="-261329" t="-443143" r="-218787" b="-364483"/>
          </a:stretch>
        </a:blipFill>
      </dgm:spPr>
    </dgm:pt>
    <dgm:pt modelId="{FF422E46-E5F4-4323-97B7-21C3974A1A7E}" type="pres">
      <dgm:prSet presAssocID="{17A9BF0E-B617-4B46-8E7C-14A9E4B9B9D6}" presName="text" presStyleLbl="node1" presStyleIdx="2" presStyleCnt="3">
        <dgm:presLayoutVars>
          <dgm:bulletEnabled val="1"/>
        </dgm:presLayoutVars>
      </dgm:prSet>
      <dgm:spPr/>
    </dgm:pt>
  </dgm:ptLst>
  <dgm:cxnLst>
    <dgm:cxn modelId="{2C13A930-3329-4B3C-BBBD-9A9FF382F83F}" type="presOf" srcId="{0A033274-8DC0-411D-9117-174C147F2F18}" destId="{8143765C-7D96-4418-9A33-78D9D6B07CC9}" srcOrd="1" destOrd="0" presId="urn:microsoft.com/office/officeart/2005/8/layout/vList4"/>
    <dgm:cxn modelId="{A2B8163C-73A2-455D-B664-57F0C6307D49}" type="presOf" srcId="{0A033274-8DC0-411D-9117-174C147F2F18}" destId="{D303D60F-1B36-43B1-ADB6-93545D947318}" srcOrd="0" destOrd="0" presId="urn:microsoft.com/office/officeart/2005/8/layout/vList4"/>
    <dgm:cxn modelId="{B025EF43-3843-43D6-B907-723A82E12105}" type="presOf" srcId="{17A9BF0E-B617-4B46-8E7C-14A9E4B9B9D6}" destId="{FF422E46-E5F4-4323-97B7-21C3974A1A7E}" srcOrd="1" destOrd="0" presId="urn:microsoft.com/office/officeart/2005/8/layout/vList4"/>
    <dgm:cxn modelId="{4205A66A-F6C3-49EA-AD0C-86B80E2CC3FB}" srcId="{400A3A39-9173-42EA-B67A-9520ADEC9437}" destId="{17A9BF0E-B617-4B46-8E7C-14A9E4B9B9D6}" srcOrd="2" destOrd="0" parTransId="{60F6373E-36C8-498D-AC2F-B5C3156C5EE1}" sibTransId="{0F0A7141-9C4E-4198-BC26-C289305424B6}"/>
    <dgm:cxn modelId="{7ADA736D-AE81-4627-B4BC-33B84153FBBA}" type="presOf" srcId="{400A3A39-9173-42EA-B67A-9520ADEC9437}" destId="{ACA15AA4-2D7F-49D1-8519-754DB2FF58C1}" srcOrd="0" destOrd="0" presId="urn:microsoft.com/office/officeart/2005/8/layout/vList4"/>
    <dgm:cxn modelId="{5C04DB81-1F46-4075-9425-0EA8AA03B7DE}" type="presOf" srcId="{A493F3B8-3246-4630-826B-5A3EA06825B1}" destId="{8508B1C7-B5F8-48D1-95C8-083398642078}" srcOrd="1" destOrd="0" presId="urn:microsoft.com/office/officeart/2005/8/layout/vList4"/>
    <dgm:cxn modelId="{CBC84194-354B-426B-BD1F-51082D205087}" srcId="{400A3A39-9173-42EA-B67A-9520ADEC9437}" destId="{A493F3B8-3246-4630-826B-5A3EA06825B1}" srcOrd="1" destOrd="0" parTransId="{84243863-C904-4F5A-956E-3ACE9B1C51BB}" sibTransId="{AE385E5F-E11E-4E29-B0FE-E04AFFC8D1D3}"/>
    <dgm:cxn modelId="{47CDDF96-2968-407A-AEDE-DC83F6C0B211}" type="presOf" srcId="{A493F3B8-3246-4630-826B-5A3EA06825B1}" destId="{D41F60D2-2AA4-451B-BC92-A14FEC55F9BF}" srcOrd="0" destOrd="0" presId="urn:microsoft.com/office/officeart/2005/8/layout/vList4"/>
    <dgm:cxn modelId="{7FD79199-9C3B-4E09-8592-722E8D5814AB}" type="presOf" srcId="{17A9BF0E-B617-4B46-8E7C-14A9E4B9B9D6}" destId="{5872AD33-BDD7-4B77-ADAA-B5A773164573}" srcOrd="0" destOrd="0" presId="urn:microsoft.com/office/officeart/2005/8/layout/vList4"/>
    <dgm:cxn modelId="{C9C69DE3-3341-4911-AB37-0FF1513C25DE}" srcId="{400A3A39-9173-42EA-B67A-9520ADEC9437}" destId="{0A033274-8DC0-411D-9117-174C147F2F18}" srcOrd="0" destOrd="0" parTransId="{D910CC4C-40D2-40D8-B807-366905ABBBF5}" sibTransId="{156D78F1-B36E-4590-8669-4D97A30A23DB}"/>
    <dgm:cxn modelId="{D3A9FF53-0722-4C01-90A0-8B7B87F52274}" type="presParOf" srcId="{ACA15AA4-2D7F-49D1-8519-754DB2FF58C1}" destId="{3F278985-0B50-46CA-BD1C-98606703FF44}" srcOrd="0" destOrd="0" presId="urn:microsoft.com/office/officeart/2005/8/layout/vList4"/>
    <dgm:cxn modelId="{2536404C-377C-4F25-9D92-E7AD8575DB4E}" type="presParOf" srcId="{3F278985-0B50-46CA-BD1C-98606703FF44}" destId="{D303D60F-1B36-43B1-ADB6-93545D947318}" srcOrd="0" destOrd="0" presId="urn:microsoft.com/office/officeart/2005/8/layout/vList4"/>
    <dgm:cxn modelId="{1691A899-15E0-4891-AC7E-96DB128DA562}" type="presParOf" srcId="{3F278985-0B50-46CA-BD1C-98606703FF44}" destId="{95F19D97-97C8-4BCB-9D13-658D9D632113}" srcOrd="1" destOrd="0" presId="urn:microsoft.com/office/officeart/2005/8/layout/vList4"/>
    <dgm:cxn modelId="{37DBAE3D-04CD-40EA-A9E0-720F6CB6BA2C}" type="presParOf" srcId="{3F278985-0B50-46CA-BD1C-98606703FF44}" destId="{8143765C-7D96-4418-9A33-78D9D6B07CC9}" srcOrd="2" destOrd="0" presId="urn:microsoft.com/office/officeart/2005/8/layout/vList4"/>
    <dgm:cxn modelId="{EE9BB34F-646A-446C-B563-EBE8F0CD567A}" type="presParOf" srcId="{ACA15AA4-2D7F-49D1-8519-754DB2FF58C1}" destId="{C61F2DFA-6ACA-48E1-8751-C8053C1FD156}" srcOrd="1" destOrd="0" presId="urn:microsoft.com/office/officeart/2005/8/layout/vList4"/>
    <dgm:cxn modelId="{B7228DDE-7C49-4EE9-8BD7-CBA065F0C165}" type="presParOf" srcId="{ACA15AA4-2D7F-49D1-8519-754DB2FF58C1}" destId="{747ED76A-EE9F-4C94-8BE4-C9807C136D92}" srcOrd="2" destOrd="0" presId="urn:microsoft.com/office/officeart/2005/8/layout/vList4"/>
    <dgm:cxn modelId="{1F526FE8-67D0-42FD-A1DC-B2063EBDDC4E}" type="presParOf" srcId="{747ED76A-EE9F-4C94-8BE4-C9807C136D92}" destId="{D41F60D2-2AA4-451B-BC92-A14FEC55F9BF}" srcOrd="0" destOrd="0" presId="urn:microsoft.com/office/officeart/2005/8/layout/vList4"/>
    <dgm:cxn modelId="{43A8978A-013D-4069-8F83-0F97D0FC9D7C}" type="presParOf" srcId="{747ED76A-EE9F-4C94-8BE4-C9807C136D92}" destId="{BB8C0683-DEDE-4021-9EFF-DD913C0316F3}" srcOrd="1" destOrd="0" presId="urn:microsoft.com/office/officeart/2005/8/layout/vList4"/>
    <dgm:cxn modelId="{F36D47EF-EC07-4453-B356-1A8B6D0CA70D}" type="presParOf" srcId="{747ED76A-EE9F-4C94-8BE4-C9807C136D92}" destId="{8508B1C7-B5F8-48D1-95C8-083398642078}" srcOrd="2" destOrd="0" presId="urn:microsoft.com/office/officeart/2005/8/layout/vList4"/>
    <dgm:cxn modelId="{7A05A8C9-F468-4D8C-916D-D4CF5072D104}" type="presParOf" srcId="{ACA15AA4-2D7F-49D1-8519-754DB2FF58C1}" destId="{60F2B372-1C49-4FFA-8A7A-9219DD34A41F}" srcOrd="3" destOrd="0" presId="urn:microsoft.com/office/officeart/2005/8/layout/vList4"/>
    <dgm:cxn modelId="{6A9D40F3-C50D-46B0-B537-42FA9BE876C8}" type="presParOf" srcId="{ACA15AA4-2D7F-49D1-8519-754DB2FF58C1}" destId="{F7E01D8B-277B-4F64-B98F-3D976E046852}" srcOrd="4" destOrd="0" presId="urn:microsoft.com/office/officeart/2005/8/layout/vList4"/>
    <dgm:cxn modelId="{86DB78F8-1F80-41DB-86F9-383CC7DF1AF7}" type="presParOf" srcId="{F7E01D8B-277B-4F64-B98F-3D976E046852}" destId="{5872AD33-BDD7-4B77-ADAA-B5A773164573}" srcOrd="0" destOrd="0" presId="urn:microsoft.com/office/officeart/2005/8/layout/vList4"/>
    <dgm:cxn modelId="{55F18F54-D309-4118-AFC8-7FE10C155D3A}" type="presParOf" srcId="{F7E01D8B-277B-4F64-B98F-3D976E046852}" destId="{7E9C1809-BB7B-4855-B110-99453C0B579B}" srcOrd="1" destOrd="0" presId="urn:microsoft.com/office/officeart/2005/8/layout/vList4"/>
    <dgm:cxn modelId="{64A22AF3-653E-4EE3-99DB-52FF2F64EB9C}" type="presParOf" srcId="{F7E01D8B-277B-4F64-B98F-3D976E046852}" destId="{FF422E46-E5F4-4323-97B7-21C3974A1A7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0A3A39-9173-42EA-B67A-9520ADEC9437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de-DE"/>
        </a:p>
      </dgm:t>
    </dgm:pt>
    <dgm:pt modelId="{0A033274-8DC0-411D-9117-174C147F2F18}">
      <dgm:prSet phldrT="[Text]"/>
      <dgm:spPr/>
      <dgm:t>
        <a:bodyPr/>
        <a:lstStyle/>
        <a:p>
          <a:r>
            <a:rPr lang="de-DE" dirty="0" err="1"/>
            <a:t>Älternkult</a:t>
          </a:r>
          <a:r>
            <a:rPr lang="de-DE" dirty="0"/>
            <a:t>	</a:t>
          </a:r>
        </a:p>
      </dgm:t>
    </dgm:pt>
    <dgm:pt modelId="{D910CC4C-40D2-40D8-B807-366905ABBBF5}" type="parTrans" cxnId="{C9C69DE3-3341-4911-AB37-0FF1513C25DE}">
      <dgm:prSet/>
      <dgm:spPr/>
      <dgm:t>
        <a:bodyPr/>
        <a:lstStyle/>
        <a:p>
          <a:endParaRPr lang="de-DE"/>
        </a:p>
      </dgm:t>
    </dgm:pt>
    <dgm:pt modelId="{156D78F1-B36E-4590-8669-4D97A30A23DB}" type="sibTrans" cxnId="{C9C69DE3-3341-4911-AB37-0FF1513C25DE}">
      <dgm:prSet/>
      <dgm:spPr/>
      <dgm:t>
        <a:bodyPr/>
        <a:lstStyle/>
        <a:p>
          <a:endParaRPr lang="de-DE"/>
        </a:p>
      </dgm:t>
    </dgm:pt>
    <dgm:pt modelId="{A493F3B8-3246-4630-826B-5A3EA06825B1}">
      <dgm:prSet phldrT="[Text]"/>
      <dgm:spPr/>
      <dgm:t>
        <a:bodyPr/>
        <a:lstStyle/>
        <a:p>
          <a:r>
            <a:rPr lang="de-DE" dirty="0"/>
            <a:t>Tag des Lehrers</a:t>
          </a:r>
        </a:p>
      </dgm:t>
    </dgm:pt>
    <dgm:pt modelId="{84243863-C904-4F5A-956E-3ACE9B1C51BB}" type="parTrans" cxnId="{CBC84194-354B-426B-BD1F-51082D205087}">
      <dgm:prSet/>
      <dgm:spPr/>
      <dgm:t>
        <a:bodyPr/>
        <a:lstStyle/>
        <a:p>
          <a:endParaRPr lang="de-DE"/>
        </a:p>
      </dgm:t>
    </dgm:pt>
    <dgm:pt modelId="{AE385E5F-E11E-4E29-B0FE-E04AFFC8D1D3}" type="sibTrans" cxnId="{CBC84194-354B-426B-BD1F-51082D205087}">
      <dgm:prSet/>
      <dgm:spPr/>
      <dgm:t>
        <a:bodyPr/>
        <a:lstStyle/>
        <a:p>
          <a:endParaRPr lang="de-DE"/>
        </a:p>
      </dgm:t>
    </dgm:pt>
    <dgm:pt modelId="{17A9BF0E-B617-4B46-8E7C-14A9E4B9B9D6}">
      <dgm:prSet phldrT="[Text]"/>
      <dgm:spPr/>
      <dgm:t>
        <a:bodyPr/>
        <a:lstStyle/>
        <a:p>
          <a:r>
            <a:rPr lang="de-DE" dirty="0"/>
            <a:t>Kooperation</a:t>
          </a:r>
        </a:p>
      </dgm:t>
    </dgm:pt>
    <dgm:pt modelId="{60F6373E-36C8-498D-AC2F-B5C3156C5EE1}" type="parTrans" cxnId="{4205A66A-F6C3-49EA-AD0C-86B80E2CC3FB}">
      <dgm:prSet/>
      <dgm:spPr/>
      <dgm:t>
        <a:bodyPr/>
        <a:lstStyle/>
        <a:p>
          <a:endParaRPr lang="de-DE"/>
        </a:p>
      </dgm:t>
    </dgm:pt>
    <dgm:pt modelId="{0F0A7141-9C4E-4198-BC26-C289305424B6}" type="sibTrans" cxnId="{4205A66A-F6C3-49EA-AD0C-86B80E2CC3FB}">
      <dgm:prSet/>
      <dgm:spPr/>
      <dgm:t>
        <a:bodyPr/>
        <a:lstStyle/>
        <a:p>
          <a:endParaRPr lang="de-DE"/>
        </a:p>
      </dgm:t>
    </dgm:pt>
    <dgm:pt modelId="{ACA15AA4-2D7F-49D1-8519-754DB2FF58C1}" type="pres">
      <dgm:prSet presAssocID="{400A3A39-9173-42EA-B67A-9520ADEC9437}" presName="linear" presStyleCnt="0">
        <dgm:presLayoutVars>
          <dgm:dir/>
          <dgm:resizeHandles val="exact"/>
        </dgm:presLayoutVars>
      </dgm:prSet>
      <dgm:spPr/>
    </dgm:pt>
    <dgm:pt modelId="{3F278985-0B50-46CA-BD1C-98606703FF44}" type="pres">
      <dgm:prSet presAssocID="{0A033274-8DC0-411D-9117-174C147F2F18}" presName="comp" presStyleCnt="0"/>
      <dgm:spPr/>
    </dgm:pt>
    <dgm:pt modelId="{D303D60F-1B36-43B1-ADB6-93545D947318}" type="pres">
      <dgm:prSet presAssocID="{0A033274-8DC0-411D-9117-174C147F2F18}" presName="box" presStyleLbl="node1" presStyleIdx="0" presStyleCnt="3" custLinFactNeighborX="-1875"/>
      <dgm:spPr/>
    </dgm:pt>
    <dgm:pt modelId="{95F19D97-97C8-4BCB-9D13-658D9D632113}" type="pres">
      <dgm:prSet presAssocID="{0A033274-8DC0-411D-9117-174C147F2F18}" presName="img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737" t="-140520" r="-37024" b="-99896"/>
          </a:stretch>
        </a:blipFill>
      </dgm:spPr>
    </dgm:pt>
    <dgm:pt modelId="{8143765C-7D96-4418-9A33-78D9D6B07CC9}" type="pres">
      <dgm:prSet presAssocID="{0A033274-8DC0-411D-9117-174C147F2F18}" presName="text" presStyleLbl="node1" presStyleIdx="0" presStyleCnt="3">
        <dgm:presLayoutVars>
          <dgm:bulletEnabled val="1"/>
        </dgm:presLayoutVars>
      </dgm:prSet>
      <dgm:spPr/>
    </dgm:pt>
    <dgm:pt modelId="{C61F2DFA-6ACA-48E1-8751-C8053C1FD156}" type="pres">
      <dgm:prSet presAssocID="{156D78F1-B36E-4590-8669-4D97A30A23DB}" presName="spacer" presStyleCnt="0"/>
      <dgm:spPr/>
    </dgm:pt>
    <dgm:pt modelId="{747ED76A-EE9F-4C94-8BE4-C9807C136D92}" type="pres">
      <dgm:prSet presAssocID="{A493F3B8-3246-4630-826B-5A3EA06825B1}" presName="comp" presStyleCnt="0"/>
      <dgm:spPr/>
    </dgm:pt>
    <dgm:pt modelId="{D41F60D2-2AA4-451B-BC92-A14FEC55F9BF}" type="pres">
      <dgm:prSet presAssocID="{A493F3B8-3246-4630-826B-5A3EA06825B1}" presName="box" presStyleLbl="node1" presStyleIdx="1" presStyleCnt="3"/>
      <dgm:spPr/>
    </dgm:pt>
    <dgm:pt modelId="{BB8C0683-DEDE-4021-9EFF-DD913C0316F3}" type="pres">
      <dgm:prSet presAssocID="{A493F3B8-3246-4630-826B-5A3EA06825B1}" presName="img" presStyleLbl="fgImgPlace1" presStyleIdx="1" presStyleCnt="3"/>
      <dgm:spPr>
        <a:blipFill dpi="0" rotWithShape="1">
          <a:blip xmlns:r="http://schemas.openxmlformats.org/officeDocument/2006/relationships" r:embed="rId2"/>
          <a:srcRect/>
          <a:stretch>
            <a:fillRect l="-19776" t="-82101" r="-9662" b="-89719"/>
          </a:stretch>
        </a:blipFill>
      </dgm:spPr>
    </dgm:pt>
    <dgm:pt modelId="{8508B1C7-B5F8-48D1-95C8-083398642078}" type="pres">
      <dgm:prSet presAssocID="{A493F3B8-3246-4630-826B-5A3EA06825B1}" presName="text" presStyleLbl="node1" presStyleIdx="1" presStyleCnt="3">
        <dgm:presLayoutVars>
          <dgm:bulletEnabled val="1"/>
        </dgm:presLayoutVars>
      </dgm:prSet>
      <dgm:spPr/>
    </dgm:pt>
    <dgm:pt modelId="{60F2B372-1C49-4FFA-8A7A-9219DD34A41F}" type="pres">
      <dgm:prSet presAssocID="{AE385E5F-E11E-4E29-B0FE-E04AFFC8D1D3}" presName="spacer" presStyleCnt="0"/>
      <dgm:spPr/>
    </dgm:pt>
    <dgm:pt modelId="{F7E01D8B-277B-4F64-B98F-3D976E046852}" type="pres">
      <dgm:prSet presAssocID="{17A9BF0E-B617-4B46-8E7C-14A9E4B9B9D6}" presName="comp" presStyleCnt="0"/>
      <dgm:spPr/>
    </dgm:pt>
    <dgm:pt modelId="{5872AD33-BDD7-4B77-ADAA-B5A773164573}" type="pres">
      <dgm:prSet presAssocID="{17A9BF0E-B617-4B46-8E7C-14A9E4B9B9D6}" presName="box" presStyleLbl="node1" presStyleIdx="2" presStyleCnt="3"/>
      <dgm:spPr/>
    </dgm:pt>
    <dgm:pt modelId="{7E9C1809-BB7B-4855-B110-99453C0B579B}" type="pres">
      <dgm:prSet presAssocID="{17A9BF0E-B617-4B46-8E7C-14A9E4B9B9D6}" presName="img" presStyleLbl="fgImgPlace1" presStyleIdx="2" presStyleCnt="3" custLinFactNeighborX="-4026" custLinFactNeighborY="1694"/>
      <dgm:spPr>
        <a:blipFill dpi="0" rotWithShape="1">
          <a:blip xmlns:r="http://schemas.openxmlformats.org/officeDocument/2006/relationships" r:embed="rId3" cstate="print"/>
          <a:srcRect/>
          <a:stretch>
            <a:fillRect l="-261329" t="-443143" r="-218787" b="-364483"/>
          </a:stretch>
        </a:blipFill>
      </dgm:spPr>
    </dgm:pt>
    <dgm:pt modelId="{FF422E46-E5F4-4323-97B7-21C3974A1A7E}" type="pres">
      <dgm:prSet presAssocID="{17A9BF0E-B617-4B46-8E7C-14A9E4B9B9D6}" presName="text" presStyleLbl="node1" presStyleIdx="2" presStyleCnt="3">
        <dgm:presLayoutVars>
          <dgm:bulletEnabled val="1"/>
        </dgm:presLayoutVars>
      </dgm:prSet>
      <dgm:spPr/>
    </dgm:pt>
  </dgm:ptLst>
  <dgm:cxnLst>
    <dgm:cxn modelId="{2C13A930-3329-4B3C-BBBD-9A9FF382F83F}" type="presOf" srcId="{0A033274-8DC0-411D-9117-174C147F2F18}" destId="{8143765C-7D96-4418-9A33-78D9D6B07CC9}" srcOrd="1" destOrd="0" presId="urn:microsoft.com/office/officeart/2005/8/layout/vList4"/>
    <dgm:cxn modelId="{A2B8163C-73A2-455D-B664-57F0C6307D49}" type="presOf" srcId="{0A033274-8DC0-411D-9117-174C147F2F18}" destId="{D303D60F-1B36-43B1-ADB6-93545D947318}" srcOrd="0" destOrd="0" presId="urn:microsoft.com/office/officeart/2005/8/layout/vList4"/>
    <dgm:cxn modelId="{B025EF43-3843-43D6-B907-723A82E12105}" type="presOf" srcId="{17A9BF0E-B617-4B46-8E7C-14A9E4B9B9D6}" destId="{FF422E46-E5F4-4323-97B7-21C3974A1A7E}" srcOrd="1" destOrd="0" presId="urn:microsoft.com/office/officeart/2005/8/layout/vList4"/>
    <dgm:cxn modelId="{4205A66A-F6C3-49EA-AD0C-86B80E2CC3FB}" srcId="{400A3A39-9173-42EA-B67A-9520ADEC9437}" destId="{17A9BF0E-B617-4B46-8E7C-14A9E4B9B9D6}" srcOrd="2" destOrd="0" parTransId="{60F6373E-36C8-498D-AC2F-B5C3156C5EE1}" sibTransId="{0F0A7141-9C4E-4198-BC26-C289305424B6}"/>
    <dgm:cxn modelId="{7ADA736D-AE81-4627-B4BC-33B84153FBBA}" type="presOf" srcId="{400A3A39-9173-42EA-B67A-9520ADEC9437}" destId="{ACA15AA4-2D7F-49D1-8519-754DB2FF58C1}" srcOrd="0" destOrd="0" presId="urn:microsoft.com/office/officeart/2005/8/layout/vList4"/>
    <dgm:cxn modelId="{5C04DB81-1F46-4075-9425-0EA8AA03B7DE}" type="presOf" srcId="{A493F3B8-3246-4630-826B-5A3EA06825B1}" destId="{8508B1C7-B5F8-48D1-95C8-083398642078}" srcOrd="1" destOrd="0" presId="urn:microsoft.com/office/officeart/2005/8/layout/vList4"/>
    <dgm:cxn modelId="{CBC84194-354B-426B-BD1F-51082D205087}" srcId="{400A3A39-9173-42EA-B67A-9520ADEC9437}" destId="{A493F3B8-3246-4630-826B-5A3EA06825B1}" srcOrd="1" destOrd="0" parTransId="{84243863-C904-4F5A-956E-3ACE9B1C51BB}" sibTransId="{AE385E5F-E11E-4E29-B0FE-E04AFFC8D1D3}"/>
    <dgm:cxn modelId="{47CDDF96-2968-407A-AEDE-DC83F6C0B211}" type="presOf" srcId="{A493F3B8-3246-4630-826B-5A3EA06825B1}" destId="{D41F60D2-2AA4-451B-BC92-A14FEC55F9BF}" srcOrd="0" destOrd="0" presId="urn:microsoft.com/office/officeart/2005/8/layout/vList4"/>
    <dgm:cxn modelId="{7FD79199-9C3B-4E09-8592-722E8D5814AB}" type="presOf" srcId="{17A9BF0E-B617-4B46-8E7C-14A9E4B9B9D6}" destId="{5872AD33-BDD7-4B77-ADAA-B5A773164573}" srcOrd="0" destOrd="0" presId="urn:microsoft.com/office/officeart/2005/8/layout/vList4"/>
    <dgm:cxn modelId="{C9C69DE3-3341-4911-AB37-0FF1513C25DE}" srcId="{400A3A39-9173-42EA-B67A-9520ADEC9437}" destId="{0A033274-8DC0-411D-9117-174C147F2F18}" srcOrd="0" destOrd="0" parTransId="{D910CC4C-40D2-40D8-B807-366905ABBBF5}" sibTransId="{156D78F1-B36E-4590-8669-4D97A30A23DB}"/>
    <dgm:cxn modelId="{D3A9FF53-0722-4C01-90A0-8B7B87F52274}" type="presParOf" srcId="{ACA15AA4-2D7F-49D1-8519-754DB2FF58C1}" destId="{3F278985-0B50-46CA-BD1C-98606703FF44}" srcOrd="0" destOrd="0" presId="urn:microsoft.com/office/officeart/2005/8/layout/vList4"/>
    <dgm:cxn modelId="{2536404C-377C-4F25-9D92-E7AD8575DB4E}" type="presParOf" srcId="{3F278985-0B50-46CA-BD1C-98606703FF44}" destId="{D303D60F-1B36-43B1-ADB6-93545D947318}" srcOrd="0" destOrd="0" presId="urn:microsoft.com/office/officeart/2005/8/layout/vList4"/>
    <dgm:cxn modelId="{1691A899-15E0-4891-AC7E-96DB128DA562}" type="presParOf" srcId="{3F278985-0B50-46CA-BD1C-98606703FF44}" destId="{95F19D97-97C8-4BCB-9D13-658D9D632113}" srcOrd="1" destOrd="0" presId="urn:microsoft.com/office/officeart/2005/8/layout/vList4"/>
    <dgm:cxn modelId="{37DBAE3D-04CD-40EA-A9E0-720F6CB6BA2C}" type="presParOf" srcId="{3F278985-0B50-46CA-BD1C-98606703FF44}" destId="{8143765C-7D96-4418-9A33-78D9D6B07CC9}" srcOrd="2" destOrd="0" presId="urn:microsoft.com/office/officeart/2005/8/layout/vList4"/>
    <dgm:cxn modelId="{EE9BB34F-646A-446C-B563-EBE8F0CD567A}" type="presParOf" srcId="{ACA15AA4-2D7F-49D1-8519-754DB2FF58C1}" destId="{C61F2DFA-6ACA-48E1-8751-C8053C1FD156}" srcOrd="1" destOrd="0" presId="urn:microsoft.com/office/officeart/2005/8/layout/vList4"/>
    <dgm:cxn modelId="{B7228DDE-7C49-4EE9-8BD7-CBA065F0C165}" type="presParOf" srcId="{ACA15AA4-2D7F-49D1-8519-754DB2FF58C1}" destId="{747ED76A-EE9F-4C94-8BE4-C9807C136D92}" srcOrd="2" destOrd="0" presId="urn:microsoft.com/office/officeart/2005/8/layout/vList4"/>
    <dgm:cxn modelId="{1F526FE8-67D0-42FD-A1DC-B2063EBDDC4E}" type="presParOf" srcId="{747ED76A-EE9F-4C94-8BE4-C9807C136D92}" destId="{D41F60D2-2AA4-451B-BC92-A14FEC55F9BF}" srcOrd="0" destOrd="0" presId="urn:microsoft.com/office/officeart/2005/8/layout/vList4"/>
    <dgm:cxn modelId="{43A8978A-013D-4069-8F83-0F97D0FC9D7C}" type="presParOf" srcId="{747ED76A-EE9F-4C94-8BE4-C9807C136D92}" destId="{BB8C0683-DEDE-4021-9EFF-DD913C0316F3}" srcOrd="1" destOrd="0" presId="urn:microsoft.com/office/officeart/2005/8/layout/vList4"/>
    <dgm:cxn modelId="{F36D47EF-EC07-4453-B356-1A8B6D0CA70D}" type="presParOf" srcId="{747ED76A-EE9F-4C94-8BE4-C9807C136D92}" destId="{8508B1C7-B5F8-48D1-95C8-083398642078}" srcOrd="2" destOrd="0" presId="urn:microsoft.com/office/officeart/2005/8/layout/vList4"/>
    <dgm:cxn modelId="{7A05A8C9-F468-4D8C-916D-D4CF5072D104}" type="presParOf" srcId="{ACA15AA4-2D7F-49D1-8519-754DB2FF58C1}" destId="{60F2B372-1C49-4FFA-8A7A-9219DD34A41F}" srcOrd="3" destOrd="0" presId="urn:microsoft.com/office/officeart/2005/8/layout/vList4"/>
    <dgm:cxn modelId="{6A9D40F3-C50D-46B0-B537-42FA9BE876C8}" type="presParOf" srcId="{ACA15AA4-2D7F-49D1-8519-754DB2FF58C1}" destId="{F7E01D8B-277B-4F64-B98F-3D976E046852}" srcOrd="4" destOrd="0" presId="urn:microsoft.com/office/officeart/2005/8/layout/vList4"/>
    <dgm:cxn modelId="{86DB78F8-1F80-41DB-86F9-383CC7DF1AF7}" type="presParOf" srcId="{F7E01D8B-277B-4F64-B98F-3D976E046852}" destId="{5872AD33-BDD7-4B77-ADAA-B5A773164573}" srcOrd="0" destOrd="0" presId="urn:microsoft.com/office/officeart/2005/8/layout/vList4"/>
    <dgm:cxn modelId="{55F18F54-D309-4118-AFC8-7FE10C155D3A}" type="presParOf" srcId="{F7E01D8B-277B-4F64-B98F-3D976E046852}" destId="{7E9C1809-BB7B-4855-B110-99453C0B579B}" srcOrd="1" destOrd="0" presId="urn:microsoft.com/office/officeart/2005/8/layout/vList4"/>
    <dgm:cxn modelId="{64A22AF3-653E-4EE3-99DB-52FF2F64EB9C}" type="presParOf" srcId="{F7E01D8B-277B-4F64-B98F-3D976E046852}" destId="{FF422E46-E5F4-4323-97B7-21C3974A1A7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0A3A39-9173-42EA-B67A-9520ADEC9437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de-DE"/>
        </a:p>
      </dgm:t>
    </dgm:pt>
    <dgm:pt modelId="{0A033274-8DC0-411D-9117-174C147F2F18}">
      <dgm:prSet phldrT="[Text]"/>
      <dgm:spPr/>
      <dgm:t>
        <a:bodyPr/>
        <a:lstStyle/>
        <a:p>
          <a:r>
            <a:rPr lang="de-DE" dirty="0" err="1"/>
            <a:t>Älternkult</a:t>
          </a:r>
          <a:r>
            <a:rPr lang="de-DE" dirty="0"/>
            <a:t>	</a:t>
          </a:r>
        </a:p>
      </dgm:t>
    </dgm:pt>
    <dgm:pt modelId="{D910CC4C-40D2-40D8-B807-366905ABBBF5}" type="parTrans" cxnId="{C9C69DE3-3341-4911-AB37-0FF1513C25DE}">
      <dgm:prSet/>
      <dgm:spPr/>
      <dgm:t>
        <a:bodyPr/>
        <a:lstStyle/>
        <a:p>
          <a:endParaRPr lang="de-DE"/>
        </a:p>
      </dgm:t>
    </dgm:pt>
    <dgm:pt modelId="{156D78F1-B36E-4590-8669-4D97A30A23DB}" type="sibTrans" cxnId="{C9C69DE3-3341-4911-AB37-0FF1513C25DE}">
      <dgm:prSet/>
      <dgm:spPr/>
      <dgm:t>
        <a:bodyPr/>
        <a:lstStyle/>
        <a:p>
          <a:endParaRPr lang="de-DE"/>
        </a:p>
      </dgm:t>
    </dgm:pt>
    <dgm:pt modelId="{A493F3B8-3246-4630-826B-5A3EA06825B1}">
      <dgm:prSet phldrT="[Text]"/>
      <dgm:spPr/>
      <dgm:t>
        <a:bodyPr/>
        <a:lstStyle/>
        <a:p>
          <a:r>
            <a:rPr lang="de-DE" dirty="0"/>
            <a:t>Tag des Lehrers</a:t>
          </a:r>
        </a:p>
      </dgm:t>
    </dgm:pt>
    <dgm:pt modelId="{84243863-C904-4F5A-956E-3ACE9B1C51BB}" type="parTrans" cxnId="{CBC84194-354B-426B-BD1F-51082D205087}">
      <dgm:prSet/>
      <dgm:spPr/>
      <dgm:t>
        <a:bodyPr/>
        <a:lstStyle/>
        <a:p>
          <a:endParaRPr lang="de-DE"/>
        </a:p>
      </dgm:t>
    </dgm:pt>
    <dgm:pt modelId="{AE385E5F-E11E-4E29-B0FE-E04AFFC8D1D3}" type="sibTrans" cxnId="{CBC84194-354B-426B-BD1F-51082D205087}">
      <dgm:prSet/>
      <dgm:spPr/>
      <dgm:t>
        <a:bodyPr/>
        <a:lstStyle/>
        <a:p>
          <a:endParaRPr lang="de-DE"/>
        </a:p>
      </dgm:t>
    </dgm:pt>
    <dgm:pt modelId="{17A9BF0E-B617-4B46-8E7C-14A9E4B9B9D6}">
      <dgm:prSet phldrT="[Text]"/>
      <dgm:spPr/>
      <dgm:t>
        <a:bodyPr/>
        <a:lstStyle/>
        <a:p>
          <a:r>
            <a:rPr lang="de-DE" dirty="0"/>
            <a:t>Kooperation</a:t>
          </a:r>
        </a:p>
      </dgm:t>
    </dgm:pt>
    <dgm:pt modelId="{60F6373E-36C8-498D-AC2F-B5C3156C5EE1}" type="parTrans" cxnId="{4205A66A-F6C3-49EA-AD0C-86B80E2CC3FB}">
      <dgm:prSet/>
      <dgm:spPr/>
      <dgm:t>
        <a:bodyPr/>
        <a:lstStyle/>
        <a:p>
          <a:endParaRPr lang="de-DE"/>
        </a:p>
      </dgm:t>
    </dgm:pt>
    <dgm:pt modelId="{0F0A7141-9C4E-4198-BC26-C289305424B6}" type="sibTrans" cxnId="{4205A66A-F6C3-49EA-AD0C-86B80E2CC3FB}">
      <dgm:prSet/>
      <dgm:spPr/>
      <dgm:t>
        <a:bodyPr/>
        <a:lstStyle/>
        <a:p>
          <a:endParaRPr lang="de-DE"/>
        </a:p>
      </dgm:t>
    </dgm:pt>
    <dgm:pt modelId="{ACA15AA4-2D7F-49D1-8519-754DB2FF58C1}" type="pres">
      <dgm:prSet presAssocID="{400A3A39-9173-42EA-B67A-9520ADEC9437}" presName="linear" presStyleCnt="0">
        <dgm:presLayoutVars>
          <dgm:dir/>
          <dgm:resizeHandles val="exact"/>
        </dgm:presLayoutVars>
      </dgm:prSet>
      <dgm:spPr/>
    </dgm:pt>
    <dgm:pt modelId="{3F278985-0B50-46CA-BD1C-98606703FF44}" type="pres">
      <dgm:prSet presAssocID="{0A033274-8DC0-411D-9117-174C147F2F18}" presName="comp" presStyleCnt="0"/>
      <dgm:spPr/>
    </dgm:pt>
    <dgm:pt modelId="{D303D60F-1B36-43B1-ADB6-93545D947318}" type="pres">
      <dgm:prSet presAssocID="{0A033274-8DC0-411D-9117-174C147F2F18}" presName="box" presStyleLbl="node1" presStyleIdx="0" presStyleCnt="3" custLinFactNeighborX="-1875"/>
      <dgm:spPr/>
    </dgm:pt>
    <dgm:pt modelId="{95F19D97-97C8-4BCB-9D13-658D9D632113}" type="pres">
      <dgm:prSet presAssocID="{0A033274-8DC0-411D-9117-174C147F2F18}" presName="img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737" t="-140520" r="-37024" b="-99896"/>
          </a:stretch>
        </a:blipFill>
      </dgm:spPr>
    </dgm:pt>
    <dgm:pt modelId="{8143765C-7D96-4418-9A33-78D9D6B07CC9}" type="pres">
      <dgm:prSet presAssocID="{0A033274-8DC0-411D-9117-174C147F2F18}" presName="text" presStyleLbl="node1" presStyleIdx="0" presStyleCnt="3">
        <dgm:presLayoutVars>
          <dgm:bulletEnabled val="1"/>
        </dgm:presLayoutVars>
      </dgm:prSet>
      <dgm:spPr/>
    </dgm:pt>
    <dgm:pt modelId="{C61F2DFA-6ACA-48E1-8751-C8053C1FD156}" type="pres">
      <dgm:prSet presAssocID="{156D78F1-B36E-4590-8669-4D97A30A23DB}" presName="spacer" presStyleCnt="0"/>
      <dgm:spPr/>
    </dgm:pt>
    <dgm:pt modelId="{747ED76A-EE9F-4C94-8BE4-C9807C136D92}" type="pres">
      <dgm:prSet presAssocID="{A493F3B8-3246-4630-826B-5A3EA06825B1}" presName="comp" presStyleCnt="0"/>
      <dgm:spPr/>
    </dgm:pt>
    <dgm:pt modelId="{D41F60D2-2AA4-451B-BC92-A14FEC55F9BF}" type="pres">
      <dgm:prSet presAssocID="{A493F3B8-3246-4630-826B-5A3EA06825B1}" presName="box" presStyleLbl="node1" presStyleIdx="1" presStyleCnt="3"/>
      <dgm:spPr/>
    </dgm:pt>
    <dgm:pt modelId="{BB8C0683-DEDE-4021-9EFF-DD913C0316F3}" type="pres">
      <dgm:prSet presAssocID="{A493F3B8-3246-4630-826B-5A3EA06825B1}" presName="img" presStyleLbl="fgImgPlace1" presStyleIdx="1" presStyleCnt="3"/>
      <dgm:spPr>
        <a:blipFill dpi="0" rotWithShape="1">
          <a:blip xmlns:r="http://schemas.openxmlformats.org/officeDocument/2006/relationships" r:embed="rId2"/>
          <a:srcRect/>
          <a:stretch>
            <a:fillRect l="-19776" t="-82101" r="-9662" b="-89719"/>
          </a:stretch>
        </a:blipFill>
      </dgm:spPr>
    </dgm:pt>
    <dgm:pt modelId="{8508B1C7-B5F8-48D1-95C8-083398642078}" type="pres">
      <dgm:prSet presAssocID="{A493F3B8-3246-4630-826B-5A3EA06825B1}" presName="text" presStyleLbl="node1" presStyleIdx="1" presStyleCnt="3">
        <dgm:presLayoutVars>
          <dgm:bulletEnabled val="1"/>
        </dgm:presLayoutVars>
      </dgm:prSet>
      <dgm:spPr/>
    </dgm:pt>
    <dgm:pt modelId="{60F2B372-1C49-4FFA-8A7A-9219DD34A41F}" type="pres">
      <dgm:prSet presAssocID="{AE385E5F-E11E-4E29-B0FE-E04AFFC8D1D3}" presName="spacer" presStyleCnt="0"/>
      <dgm:spPr/>
    </dgm:pt>
    <dgm:pt modelId="{F7E01D8B-277B-4F64-B98F-3D976E046852}" type="pres">
      <dgm:prSet presAssocID="{17A9BF0E-B617-4B46-8E7C-14A9E4B9B9D6}" presName="comp" presStyleCnt="0"/>
      <dgm:spPr/>
    </dgm:pt>
    <dgm:pt modelId="{5872AD33-BDD7-4B77-ADAA-B5A773164573}" type="pres">
      <dgm:prSet presAssocID="{17A9BF0E-B617-4B46-8E7C-14A9E4B9B9D6}" presName="box" presStyleLbl="node1" presStyleIdx="2" presStyleCnt="3"/>
      <dgm:spPr/>
    </dgm:pt>
    <dgm:pt modelId="{7E9C1809-BB7B-4855-B110-99453C0B579B}" type="pres">
      <dgm:prSet presAssocID="{17A9BF0E-B617-4B46-8E7C-14A9E4B9B9D6}" presName="img" presStyleLbl="fgImgPlace1" presStyleIdx="2" presStyleCnt="3" custLinFactNeighborX="-4026" custLinFactNeighborY="1694"/>
      <dgm:spPr>
        <a:blipFill dpi="0" rotWithShape="1">
          <a:blip xmlns:r="http://schemas.openxmlformats.org/officeDocument/2006/relationships" r:embed="rId3" cstate="print"/>
          <a:srcRect/>
          <a:stretch>
            <a:fillRect l="-261329" t="-443143" r="-218787" b="-364483"/>
          </a:stretch>
        </a:blipFill>
      </dgm:spPr>
    </dgm:pt>
    <dgm:pt modelId="{FF422E46-E5F4-4323-97B7-21C3974A1A7E}" type="pres">
      <dgm:prSet presAssocID="{17A9BF0E-B617-4B46-8E7C-14A9E4B9B9D6}" presName="text" presStyleLbl="node1" presStyleIdx="2" presStyleCnt="3">
        <dgm:presLayoutVars>
          <dgm:bulletEnabled val="1"/>
        </dgm:presLayoutVars>
      </dgm:prSet>
      <dgm:spPr/>
    </dgm:pt>
  </dgm:ptLst>
  <dgm:cxnLst>
    <dgm:cxn modelId="{2C13A930-3329-4B3C-BBBD-9A9FF382F83F}" type="presOf" srcId="{0A033274-8DC0-411D-9117-174C147F2F18}" destId="{8143765C-7D96-4418-9A33-78D9D6B07CC9}" srcOrd="1" destOrd="0" presId="urn:microsoft.com/office/officeart/2005/8/layout/vList4"/>
    <dgm:cxn modelId="{A2B8163C-73A2-455D-B664-57F0C6307D49}" type="presOf" srcId="{0A033274-8DC0-411D-9117-174C147F2F18}" destId="{D303D60F-1B36-43B1-ADB6-93545D947318}" srcOrd="0" destOrd="0" presId="urn:microsoft.com/office/officeart/2005/8/layout/vList4"/>
    <dgm:cxn modelId="{B025EF43-3843-43D6-B907-723A82E12105}" type="presOf" srcId="{17A9BF0E-B617-4B46-8E7C-14A9E4B9B9D6}" destId="{FF422E46-E5F4-4323-97B7-21C3974A1A7E}" srcOrd="1" destOrd="0" presId="urn:microsoft.com/office/officeart/2005/8/layout/vList4"/>
    <dgm:cxn modelId="{4205A66A-F6C3-49EA-AD0C-86B80E2CC3FB}" srcId="{400A3A39-9173-42EA-B67A-9520ADEC9437}" destId="{17A9BF0E-B617-4B46-8E7C-14A9E4B9B9D6}" srcOrd="2" destOrd="0" parTransId="{60F6373E-36C8-498D-AC2F-B5C3156C5EE1}" sibTransId="{0F0A7141-9C4E-4198-BC26-C289305424B6}"/>
    <dgm:cxn modelId="{7ADA736D-AE81-4627-B4BC-33B84153FBBA}" type="presOf" srcId="{400A3A39-9173-42EA-B67A-9520ADEC9437}" destId="{ACA15AA4-2D7F-49D1-8519-754DB2FF58C1}" srcOrd="0" destOrd="0" presId="urn:microsoft.com/office/officeart/2005/8/layout/vList4"/>
    <dgm:cxn modelId="{5C04DB81-1F46-4075-9425-0EA8AA03B7DE}" type="presOf" srcId="{A493F3B8-3246-4630-826B-5A3EA06825B1}" destId="{8508B1C7-B5F8-48D1-95C8-083398642078}" srcOrd="1" destOrd="0" presId="urn:microsoft.com/office/officeart/2005/8/layout/vList4"/>
    <dgm:cxn modelId="{CBC84194-354B-426B-BD1F-51082D205087}" srcId="{400A3A39-9173-42EA-B67A-9520ADEC9437}" destId="{A493F3B8-3246-4630-826B-5A3EA06825B1}" srcOrd="1" destOrd="0" parTransId="{84243863-C904-4F5A-956E-3ACE9B1C51BB}" sibTransId="{AE385E5F-E11E-4E29-B0FE-E04AFFC8D1D3}"/>
    <dgm:cxn modelId="{47CDDF96-2968-407A-AEDE-DC83F6C0B211}" type="presOf" srcId="{A493F3B8-3246-4630-826B-5A3EA06825B1}" destId="{D41F60D2-2AA4-451B-BC92-A14FEC55F9BF}" srcOrd="0" destOrd="0" presId="urn:microsoft.com/office/officeart/2005/8/layout/vList4"/>
    <dgm:cxn modelId="{7FD79199-9C3B-4E09-8592-722E8D5814AB}" type="presOf" srcId="{17A9BF0E-B617-4B46-8E7C-14A9E4B9B9D6}" destId="{5872AD33-BDD7-4B77-ADAA-B5A773164573}" srcOrd="0" destOrd="0" presId="urn:microsoft.com/office/officeart/2005/8/layout/vList4"/>
    <dgm:cxn modelId="{C9C69DE3-3341-4911-AB37-0FF1513C25DE}" srcId="{400A3A39-9173-42EA-B67A-9520ADEC9437}" destId="{0A033274-8DC0-411D-9117-174C147F2F18}" srcOrd="0" destOrd="0" parTransId="{D910CC4C-40D2-40D8-B807-366905ABBBF5}" sibTransId="{156D78F1-B36E-4590-8669-4D97A30A23DB}"/>
    <dgm:cxn modelId="{D3A9FF53-0722-4C01-90A0-8B7B87F52274}" type="presParOf" srcId="{ACA15AA4-2D7F-49D1-8519-754DB2FF58C1}" destId="{3F278985-0B50-46CA-BD1C-98606703FF44}" srcOrd="0" destOrd="0" presId="urn:microsoft.com/office/officeart/2005/8/layout/vList4"/>
    <dgm:cxn modelId="{2536404C-377C-4F25-9D92-E7AD8575DB4E}" type="presParOf" srcId="{3F278985-0B50-46CA-BD1C-98606703FF44}" destId="{D303D60F-1B36-43B1-ADB6-93545D947318}" srcOrd="0" destOrd="0" presId="urn:microsoft.com/office/officeart/2005/8/layout/vList4"/>
    <dgm:cxn modelId="{1691A899-15E0-4891-AC7E-96DB128DA562}" type="presParOf" srcId="{3F278985-0B50-46CA-BD1C-98606703FF44}" destId="{95F19D97-97C8-4BCB-9D13-658D9D632113}" srcOrd="1" destOrd="0" presId="urn:microsoft.com/office/officeart/2005/8/layout/vList4"/>
    <dgm:cxn modelId="{37DBAE3D-04CD-40EA-A9E0-720F6CB6BA2C}" type="presParOf" srcId="{3F278985-0B50-46CA-BD1C-98606703FF44}" destId="{8143765C-7D96-4418-9A33-78D9D6B07CC9}" srcOrd="2" destOrd="0" presId="urn:microsoft.com/office/officeart/2005/8/layout/vList4"/>
    <dgm:cxn modelId="{EE9BB34F-646A-446C-B563-EBE8F0CD567A}" type="presParOf" srcId="{ACA15AA4-2D7F-49D1-8519-754DB2FF58C1}" destId="{C61F2DFA-6ACA-48E1-8751-C8053C1FD156}" srcOrd="1" destOrd="0" presId="urn:microsoft.com/office/officeart/2005/8/layout/vList4"/>
    <dgm:cxn modelId="{B7228DDE-7C49-4EE9-8BD7-CBA065F0C165}" type="presParOf" srcId="{ACA15AA4-2D7F-49D1-8519-754DB2FF58C1}" destId="{747ED76A-EE9F-4C94-8BE4-C9807C136D92}" srcOrd="2" destOrd="0" presId="urn:microsoft.com/office/officeart/2005/8/layout/vList4"/>
    <dgm:cxn modelId="{1F526FE8-67D0-42FD-A1DC-B2063EBDDC4E}" type="presParOf" srcId="{747ED76A-EE9F-4C94-8BE4-C9807C136D92}" destId="{D41F60D2-2AA4-451B-BC92-A14FEC55F9BF}" srcOrd="0" destOrd="0" presId="urn:microsoft.com/office/officeart/2005/8/layout/vList4"/>
    <dgm:cxn modelId="{43A8978A-013D-4069-8F83-0F97D0FC9D7C}" type="presParOf" srcId="{747ED76A-EE9F-4C94-8BE4-C9807C136D92}" destId="{BB8C0683-DEDE-4021-9EFF-DD913C0316F3}" srcOrd="1" destOrd="0" presId="urn:microsoft.com/office/officeart/2005/8/layout/vList4"/>
    <dgm:cxn modelId="{F36D47EF-EC07-4453-B356-1A8B6D0CA70D}" type="presParOf" srcId="{747ED76A-EE9F-4C94-8BE4-C9807C136D92}" destId="{8508B1C7-B5F8-48D1-95C8-083398642078}" srcOrd="2" destOrd="0" presId="urn:microsoft.com/office/officeart/2005/8/layout/vList4"/>
    <dgm:cxn modelId="{7A05A8C9-F468-4D8C-916D-D4CF5072D104}" type="presParOf" srcId="{ACA15AA4-2D7F-49D1-8519-754DB2FF58C1}" destId="{60F2B372-1C49-4FFA-8A7A-9219DD34A41F}" srcOrd="3" destOrd="0" presId="urn:microsoft.com/office/officeart/2005/8/layout/vList4"/>
    <dgm:cxn modelId="{6A9D40F3-C50D-46B0-B537-42FA9BE876C8}" type="presParOf" srcId="{ACA15AA4-2D7F-49D1-8519-754DB2FF58C1}" destId="{F7E01D8B-277B-4F64-B98F-3D976E046852}" srcOrd="4" destOrd="0" presId="urn:microsoft.com/office/officeart/2005/8/layout/vList4"/>
    <dgm:cxn modelId="{86DB78F8-1F80-41DB-86F9-383CC7DF1AF7}" type="presParOf" srcId="{F7E01D8B-277B-4F64-B98F-3D976E046852}" destId="{5872AD33-BDD7-4B77-ADAA-B5A773164573}" srcOrd="0" destOrd="0" presId="urn:microsoft.com/office/officeart/2005/8/layout/vList4"/>
    <dgm:cxn modelId="{55F18F54-D309-4118-AFC8-7FE10C155D3A}" type="presParOf" srcId="{F7E01D8B-277B-4F64-B98F-3D976E046852}" destId="{7E9C1809-BB7B-4855-B110-99453C0B579B}" srcOrd="1" destOrd="0" presId="urn:microsoft.com/office/officeart/2005/8/layout/vList4"/>
    <dgm:cxn modelId="{64A22AF3-653E-4EE3-99DB-52FF2F64EB9C}" type="presParOf" srcId="{F7E01D8B-277B-4F64-B98F-3D976E046852}" destId="{FF422E46-E5F4-4323-97B7-21C3974A1A7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F4EC2-77D6-4FA8-A0D8-0F7F848DE01B}">
      <dsp:nvSpPr>
        <dsp:cNvPr id="0" name=""/>
        <dsp:cNvSpPr/>
      </dsp:nvSpPr>
      <dsp:spPr>
        <a:xfrm>
          <a:off x="0" y="396161"/>
          <a:ext cx="5852533" cy="7933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0F900-C09A-4B93-B9C3-0011B7D47B37}">
      <dsp:nvSpPr>
        <dsp:cNvPr id="0" name=""/>
        <dsp:cNvSpPr/>
      </dsp:nvSpPr>
      <dsp:spPr>
        <a:xfrm>
          <a:off x="101424" y="103813"/>
          <a:ext cx="3505500" cy="98184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924" tIns="0" rIns="172924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Vorstand</a:t>
          </a:r>
        </a:p>
      </dsp:txBody>
      <dsp:txXfrm>
        <a:off x="149354" y="151743"/>
        <a:ext cx="3409640" cy="8859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F4EC2-77D6-4FA8-A0D8-0F7F848DE01B}">
      <dsp:nvSpPr>
        <dsp:cNvPr id="0" name=""/>
        <dsp:cNvSpPr/>
      </dsp:nvSpPr>
      <dsp:spPr>
        <a:xfrm>
          <a:off x="490831" y="410243"/>
          <a:ext cx="5852533" cy="793332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45D61E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E990F900-C09A-4B93-B9C3-0011B7D47B37}">
      <dsp:nvSpPr>
        <dsp:cNvPr id="0" name=""/>
        <dsp:cNvSpPr/>
      </dsp:nvSpPr>
      <dsp:spPr>
        <a:xfrm>
          <a:off x="687060" y="96176"/>
          <a:ext cx="3545668" cy="951839"/>
        </a:xfrm>
        <a:prstGeom prst="roundRect">
          <a:avLst/>
        </a:prstGeom>
        <a:solidFill>
          <a:srgbClr val="45D61E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72924" tIns="0" rIns="172924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Mitglieder- </a:t>
          </a:r>
          <a:r>
            <a:rPr lang="de-DE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versammlung</a:t>
          </a:r>
          <a:endParaRPr lang="de-DE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3525" y="142641"/>
        <a:ext cx="3452738" cy="8589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F4EC2-77D6-4FA8-A0D8-0F7F848DE01B}">
      <dsp:nvSpPr>
        <dsp:cNvPr id="0" name=""/>
        <dsp:cNvSpPr/>
      </dsp:nvSpPr>
      <dsp:spPr>
        <a:xfrm>
          <a:off x="355342" y="1045771"/>
          <a:ext cx="12191924" cy="793332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E990F900-C09A-4B93-B9C3-0011B7D47B37}">
      <dsp:nvSpPr>
        <dsp:cNvPr id="0" name=""/>
        <dsp:cNvSpPr/>
      </dsp:nvSpPr>
      <dsp:spPr>
        <a:xfrm>
          <a:off x="604765" y="666942"/>
          <a:ext cx="6595636" cy="932671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31983" tIns="0" rIns="331983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Ganztagsangebot</a:t>
          </a:r>
        </a:p>
      </dsp:txBody>
      <dsp:txXfrm>
        <a:off x="650294" y="712471"/>
        <a:ext cx="6504578" cy="8416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3D60F-1B36-43B1-ADB6-93545D947318}">
      <dsp:nvSpPr>
        <dsp:cNvPr id="0" name=""/>
        <dsp:cNvSpPr/>
      </dsp:nvSpPr>
      <dsp:spPr>
        <a:xfrm>
          <a:off x="0" y="0"/>
          <a:ext cx="9308476" cy="14873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 err="1"/>
            <a:t>Älternkult</a:t>
          </a:r>
          <a:r>
            <a:rPr lang="de-DE" sz="6500" kern="1200" dirty="0"/>
            <a:t>	</a:t>
          </a:r>
        </a:p>
      </dsp:txBody>
      <dsp:txXfrm>
        <a:off x="2010434" y="0"/>
        <a:ext cx="7298041" cy="1487395"/>
      </dsp:txXfrm>
    </dsp:sp>
    <dsp:sp modelId="{95F19D97-97C8-4BCB-9D13-658D9D632113}">
      <dsp:nvSpPr>
        <dsp:cNvPr id="0" name=""/>
        <dsp:cNvSpPr/>
      </dsp:nvSpPr>
      <dsp:spPr>
        <a:xfrm>
          <a:off x="148739" y="148739"/>
          <a:ext cx="1861695" cy="118991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737" t="-140520" r="-37024" b="-9989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F60D2-2AA4-451B-BC92-A14FEC55F9BF}">
      <dsp:nvSpPr>
        <dsp:cNvPr id="0" name=""/>
        <dsp:cNvSpPr/>
      </dsp:nvSpPr>
      <dsp:spPr>
        <a:xfrm>
          <a:off x="0" y="1636134"/>
          <a:ext cx="9308476" cy="1487395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Tag des Lehrers</a:t>
          </a:r>
        </a:p>
      </dsp:txBody>
      <dsp:txXfrm>
        <a:off x="2010434" y="1636134"/>
        <a:ext cx="7298041" cy="1487395"/>
      </dsp:txXfrm>
    </dsp:sp>
    <dsp:sp modelId="{BB8C0683-DEDE-4021-9EFF-DD913C0316F3}">
      <dsp:nvSpPr>
        <dsp:cNvPr id="0" name=""/>
        <dsp:cNvSpPr/>
      </dsp:nvSpPr>
      <dsp:spPr>
        <a:xfrm>
          <a:off x="148739" y="1784874"/>
          <a:ext cx="1861695" cy="118991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9776" t="-82101" r="-9662" b="-8971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2AD33-BDD7-4B77-ADAA-B5A773164573}">
      <dsp:nvSpPr>
        <dsp:cNvPr id="0" name=""/>
        <dsp:cNvSpPr/>
      </dsp:nvSpPr>
      <dsp:spPr>
        <a:xfrm>
          <a:off x="0" y="3272269"/>
          <a:ext cx="9308476" cy="1487395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Kooperation</a:t>
          </a:r>
        </a:p>
      </dsp:txBody>
      <dsp:txXfrm>
        <a:off x="2010434" y="3272269"/>
        <a:ext cx="7298041" cy="1487395"/>
      </dsp:txXfrm>
    </dsp:sp>
    <dsp:sp modelId="{7E9C1809-BB7B-4855-B110-99453C0B579B}">
      <dsp:nvSpPr>
        <dsp:cNvPr id="0" name=""/>
        <dsp:cNvSpPr/>
      </dsp:nvSpPr>
      <dsp:spPr>
        <a:xfrm>
          <a:off x="73787" y="3441165"/>
          <a:ext cx="1861695" cy="118991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/>
          <a:srcRect/>
          <a:stretch>
            <a:fillRect l="-265196" t="-437093" r="-214920" b="-37053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3D60F-1B36-43B1-ADB6-93545D947318}">
      <dsp:nvSpPr>
        <dsp:cNvPr id="0" name=""/>
        <dsp:cNvSpPr/>
      </dsp:nvSpPr>
      <dsp:spPr>
        <a:xfrm>
          <a:off x="0" y="0"/>
          <a:ext cx="9308476" cy="14873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 err="1"/>
            <a:t>Älternkult</a:t>
          </a:r>
          <a:r>
            <a:rPr lang="de-DE" sz="6500" kern="1200" dirty="0"/>
            <a:t>	</a:t>
          </a:r>
        </a:p>
      </dsp:txBody>
      <dsp:txXfrm>
        <a:off x="2010434" y="0"/>
        <a:ext cx="7298041" cy="1487395"/>
      </dsp:txXfrm>
    </dsp:sp>
    <dsp:sp modelId="{95F19D97-97C8-4BCB-9D13-658D9D632113}">
      <dsp:nvSpPr>
        <dsp:cNvPr id="0" name=""/>
        <dsp:cNvSpPr/>
      </dsp:nvSpPr>
      <dsp:spPr>
        <a:xfrm>
          <a:off x="148739" y="148739"/>
          <a:ext cx="1861695" cy="118991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737" t="-140520" r="-37024" b="-9989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F60D2-2AA4-451B-BC92-A14FEC55F9BF}">
      <dsp:nvSpPr>
        <dsp:cNvPr id="0" name=""/>
        <dsp:cNvSpPr/>
      </dsp:nvSpPr>
      <dsp:spPr>
        <a:xfrm>
          <a:off x="0" y="1636134"/>
          <a:ext cx="9308476" cy="1487395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Tag des Lehrers</a:t>
          </a:r>
        </a:p>
      </dsp:txBody>
      <dsp:txXfrm>
        <a:off x="2010434" y="1636134"/>
        <a:ext cx="7298041" cy="1487395"/>
      </dsp:txXfrm>
    </dsp:sp>
    <dsp:sp modelId="{BB8C0683-DEDE-4021-9EFF-DD913C0316F3}">
      <dsp:nvSpPr>
        <dsp:cNvPr id="0" name=""/>
        <dsp:cNvSpPr/>
      </dsp:nvSpPr>
      <dsp:spPr>
        <a:xfrm>
          <a:off x="148739" y="1784874"/>
          <a:ext cx="1861695" cy="118991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9776" t="-82101" r="-9662" b="-8971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2AD33-BDD7-4B77-ADAA-B5A773164573}">
      <dsp:nvSpPr>
        <dsp:cNvPr id="0" name=""/>
        <dsp:cNvSpPr/>
      </dsp:nvSpPr>
      <dsp:spPr>
        <a:xfrm>
          <a:off x="0" y="3272269"/>
          <a:ext cx="9308476" cy="1487395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Kooperation</a:t>
          </a:r>
        </a:p>
      </dsp:txBody>
      <dsp:txXfrm>
        <a:off x="2010434" y="3272269"/>
        <a:ext cx="7298041" cy="1487395"/>
      </dsp:txXfrm>
    </dsp:sp>
    <dsp:sp modelId="{7E9C1809-BB7B-4855-B110-99453C0B579B}">
      <dsp:nvSpPr>
        <dsp:cNvPr id="0" name=""/>
        <dsp:cNvSpPr/>
      </dsp:nvSpPr>
      <dsp:spPr>
        <a:xfrm>
          <a:off x="73787" y="3441165"/>
          <a:ext cx="1861695" cy="118991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/>
          <a:srcRect/>
          <a:stretch>
            <a:fillRect l="-261329" t="-443143" r="-218787" b="-36448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3D60F-1B36-43B1-ADB6-93545D947318}">
      <dsp:nvSpPr>
        <dsp:cNvPr id="0" name=""/>
        <dsp:cNvSpPr/>
      </dsp:nvSpPr>
      <dsp:spPr>
        <a:xfrm>
          <a:off x="0" y="0"/>
          <a:ext cx="9308476" cy="14873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 err="1"/>
            <a:t>Älternkult</a:t>
          </a:r>
          <a:r>
            <a:rPr lang="de-DE" sz="6500" kern="1200" dirty="0"/>
            <a:t>	</a:t>
          </a:r>
        </a:p>
      </dsp:txBody>
      <dsp:txXfrm>
        <a:off x="2010434" y="0"/>
        <a:ext cx="7298041" cy="1487395"/>
      </dsp:txXfrm>
    </dsp:sp>
    <dsp:sp modelId="{95F19D97-97C8-4BCB-9D13-658D9D632113}">
      <dsp:nvSpPr>
        <dsp:cNvPr id="0" name=""/>
        <dsp:cNvSpPr/>
      </dsp:nvSpPr>
      <dsp:spPr>
        <a:xfrm>
          <a:off x="148739" y="148739"/>
          <a:ext cx="1861695" cy="118991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737" t="-140520" r="-37024" b="-9989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F60D2-2AA4-451B-BC92-A14FEC55F9BF}">
      <dsp:nvSpPr>
        <dsp:cNvPr id="0" name=""/>
        <dsp:cNvSpPr/>
      </dsp:nvSpPr>
      <dsp:spPr>
        <a:xfrm>
          <a:off x="0" y="1636134"/>
          <a:ext cx="9308476" cy="1487395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Tag des Lehrers</a:t>
          </a:r>
        </a:p>
      </dsp:txBody>
      <dsp:txXfrm>
        <a:off x="2010434" y="1636134"/>
        <a:ext cx="7298041" cy="1487395"/>
      </dsp:txXfrm>
    </dsp:sp>
    <dsp:sp modelId="{BB8C0683-DEDE-4021-9EFF-DD913C0316F3}">
      <dsp:nvSpPr>
        <dsp:cNvPr id="0" name=""/>
        <dsp:cNvSpPr/>
      </dsp:nvSpPr>
      <dsp:spPr>
        <a:xfrm>
          <a:off x="148739" y="1784874"/>
          <a:ext cx="1861695" cy="118991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9776" t="-82101" r="-9662" b="-8971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2AD33-BDD7-4B77-ADAA-B5A773164573}">
      <dsp:nvSpPr>
        <dsp:cNvPr id="0" name=""/>
        <dsp:cNvSpPr/>
      </dsp:nvSpPr>
      <dsp:spPr>
        <a:xfrm>
          <a:off x="0" y="3272269"/>
          <a:ext cx="9308476" cy="1487395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Kooperation</a:t>
          </a:r>
        </a:p>
      </dsp:txBody>
      <dsp:txXfrm>
        <a:off x="2010434" y="3272269"/>
        <a:ext cx="7298041" cy="1487395"/>
      </dsp:txXfrm>
    </dsp:sp>
    <dsp:sp modelId="{7E9C1809-BB7B-4855-B110-99453C0B579B}">
      <dsp:nvSpPr>
        <dsp:cNvPr id="0" name=""/>
        <dsp:cNvSpPr/>
      </dsp:nvSpPr>
      <dsp:spPr>
        <a:xfrm>
          <a:off x="73787" y="3441165"/>
          <a:ext cx="1861695" cy="118991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/>
          <a:srcRect/>
          <a:stretch>
            <a:fillRect l="-261329" t="-443143" r="-218787" b="-36448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3D60F-1B36-43B1-ADB6-93545D947318}">
      <dsp:nvSpPr>
        <dsp:cNvPr id="0" name=""/>
        <dsp:cNvSpPr/>
      </dsp:nvSpPr>
      <dsp:spPr>
        <a:xfrm>
          <a:off x="0" y="0"/>
          <a:ext cx="9308476" cy="14873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 err="1"/>
            <a:t>Älternkult</a:t>
          </a:r>
          <a:r>
            <a:rPr lang="de-DE" sz="6500" kern="1200" dirty="0"/>
            <a:t>	</a:t>
          </a:r>
        </a:p>
      </dsp:txBody>
      <dsp:txXfrm>
        <a:off x="2010434" y="0"/>
        <a:ext cx="7298041" cy="1487395"/>
      </dsp:txXfrm>
    </dsp:sp>
    <dsp:sp modelId="{95F19D97-97C8-4BCB-9D13-658D9D632113}">
      <dsp:nvSpPr>
        <dsp:cNvPr id="0" name=""/>
        <dsp:cNvSpPr/>
      </dsp:nvSpPr>
      <dsp:spPr>
        <a:xfrm>
          <a:off x="148739" y="148739"/>
          <a:ext cx="1861695" cy="118991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737" t="-140520" r="-37024" b="-9989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F60D2-2AA4-451B-BC92-A14FEC55F9BF}">
      <dsp:nvSpPr>
        <dsp:cNvPr id="0" name=""/>
        <dsp:cNvSpPr/>
      </dsp:nvSpPr>
      <dsp:spPr>
        <a:xfrm>
          <a:off x="0" y="1636134"/>
          <a:ext cx="9308476" cy="1487395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Tag des Lehrers</a:t>
          </a:r>
        </a:p>
      </dsp:txBody>
      <dsp:txXfrm>
        <a:off x="2010434" y="1636134"/>
        <a:ext cx="7298041" cy="1487395"/>
      </dsp:txXfrm>
    </dsp:sp>
    <dsp:sp modelId="{BB8C0683-DEDE-4021-9EFF-DD913C0316F3}">
      <dsp:nvSpPr>
        <dsp:cNvPr id="0" name=""/>
        <dsp:cNvSpPr/>
      </dsp:nvSpPr>
      <dsp:spPr>
        <a:xfrm>
          <a:off x="148739" y="1784874"/>
          <a:ext cx="1861695" cy="118991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9776" t="-82101" r="-9662" b="-8971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2AD33-BDD7-4B77-ADAA-B5A773164573}">
      <dsp:nvSpPr>
        <dsp:cNvPr id="0" name=""/>
        <dsp:cNvSpPr/>
      </dsp:nvSpPr>
      <dsp:spPr>
        <a:xfrm>
          <a:off x="0" y="3272269"/>
          <a:ext cx="9308476" cy="1487395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Kooperation</a:t>
          </a:r>
        </a:p>
      </dsp:txBody>
      <dsp:txXfrm>
        <a:off x="2010434" y="3272269"/>
        <a:ext cx="7298041" cy="1487395"/>
      </dsp:txXfrm>
    </dsp:sp>
    <dsp:sp modelId="{7E9C1809-BB7B-4855-B110-99453C0B579B}">
      <dsp:nvSpPr>
        <dsp:cNvPr id="0" name=""/>
        <dsp:cNvSpPr/>
      </dsp:nvSpPr>
      <dsp:spPr>
        <a:xfrm>
          <a:off x="73787" y="3441165"/>
          <a:ext cx="1861695" cy="118991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/>
          <a:srcRect/>
          <a:stretch>
            <a:fillRect l="-261329" t="-443143" r="-218787" b="-36448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05029-48AA-4764-AE4D-5F9DDD16B9FB}" type="datetimeFigureOut">
              <a:rPr lang="de-DE" smtClean="0"/>
              <a:t>30.01.2024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F6358-652F-4E64-B772-BBB60BC533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012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705614-ED12-4968-9598-588A3A42E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C9C37E4-D4E7-4774-B578-F2034DCD0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244C24-65F4-4A3D-894B-5E31565C5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BEDCE-43FB-43DA-B2D4-17BFCEE0E442}" type="datetimeFigureOut">
              <a:rPr lang="de-DE" smtClean="0"/>
              <a:t>30.01.2024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778C19-D0B3-4D19-A985-50E89D062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8B7874-89D6-4CBA-82FF-05C38BE5D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5A31-B609-4F6A-A8A3-F4671A58B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006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A0217B-27DB-4AC2-98E4-1FDEF1970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64E345C-B49B-4E57-A58E-BA9980BD2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B039B0-978D-4F4A-9BB3-F886216F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BEDCE-43FB-43DA-B2D4-17BFCEE0E442}" type="datetimeFigureOut">
              <a:rPr lang="de-DE" smtClean="0"/>
              <a:t>30.01.2024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466733-12FB-4114-B9E2-75E38BDA8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EB53AA-D2CC-4B62-AD7A-A946766B8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5A31-B609-4F6A-A8A3-F4671A58B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71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784EBE1-042F-47E0-B4AD-3857FCE89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1D650FE-E02D-4F24-ABC5-32DEFAEB0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5B8284-BBBB-4E3B-AAC6-7434A04E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BEDCE-43FB-43DA-B2D4-17BFCEE0E442}" type="datetimeFigureOut">
              <a:rPr lang="de-DE" smtClean="0"/>
              <a:t>30.01.2024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F56AD3-0F73-4F34-9102-6A2BE6F5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978B01-CE72-4333-987E-D22DFFE29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5A31-B609-4F6A-A8A3-F4671A58B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26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7C308-A05A-4700-9B17-D4929B111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39C976-2649-4145-B66D-4438129AC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FFB2B7-C25C-420A-83AE-7F60DE75B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BEDCE-43FB-43DA-B2D4-17BFCEE0E442}" type="datetimeFigureOut">
              <a:rPr lang="de-DE" smtClean="0"/>
              <a:t>30.01.2024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434B0E-8855-4F1B-940C-8BACD060E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1589E6-C532-4C10-816D-A7B626D0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5A31-B609-4F6A-A8A3-F4671A58B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873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057F8-AFC2-4ABE-B1C1-5EE79B563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F9E863-4063-4B5D-9F12-A05DEF123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E45CDE-F2FD-434F-8B34-44B178C5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BEDCE-43FB-43DA-B2D4-17BFCEE0E442}" type="datetimeFigureOut">
              <a:rPr lang="de-DE" smtClean="0"/>
              <a:t>30.01.2024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10E0D0-01CE-4010-9876-0EC884B3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1C9176-8ED2-4BC3-9BDB-CA6692DB5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5A31-B609-4F6A-A8A3-F4671A58B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225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D8D675-C639-4949-9FDD-9839B25C9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EC1018-5B73-4DB1-ABA6-011F14E30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A27278-4AC5-4FF1-BD1B-51D07AB42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3056166-6638-4378-9783-28B683AD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BEDCE-43FB-43DA-B2D4-17BFCEE0E442}" type="datetimeFigureOut">
              <a:rPr lang="de-DE" smtClean="0"/>
              <a:t>30.01.2024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9CAA81-49B8-4278-8AD8-5C0CCF77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FBCAF2A-12D1-482C-8181-0C11B6C6A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5A31-B609-4F6A-A8A3-F4671A58B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54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FEA6E7-43D3-4484-A4A5-8E8D0FE16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428089-089D-4862-BA4A-8FB72484F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06C1D9-F343-4A07-8157-34706BE39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559A4F-B8FA-41CB-9523-B046438281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8F2DB94-192E-4E89-86E6-33FC0F440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677695A-CBFC-4F51-B3A3-C5BC0CB1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BEDCE-43FB-43DA-B2D4-17BFCEE0E442}" type="datetimeFigureOut">
              <a:rPr lang="de-DE" smtClean="0"/>
              <a:t>30.01.2024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F60898-FB55-454E-B5B0-9130BAE42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63B855-C4F3-46C3-9803-55CC4F99B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5A31-B609-4F6A-A8A3-F4671A58B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70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30FD8-B57A-47EE-8F05-95E0B763F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FC3538-A017-47AB-8F64-7DA28A4F5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BEDCE-43FB-43DA-B2D4-17BFCEE0E442}" type="datetimeFigureOut">
              <a:rPr lang="de-DE" smtClean="0"/>
              <a:t>30.01.2024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8B374E-D06C-4D83-8F54-D8DBD321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4819B7D-283C-4726-8D3C-7BB4B766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5A31-B609-4F6A-A8A3-F4671A58B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90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C9B7D7B-3AA1-4989-9C48-CCAC1447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BEDCE-43FB-43DA-B2D4-17BFCEE0E442}" type="datetimeFigureOut">
              <a:rPr lang="de-DE" smtClean="0"/>
              <a:t>30.01.2024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739F9E-06D9-45D4-B2E5-0E0C9748A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B11984-6356-44D8-BC44-113835AA3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5A31-B609-4F6A-A8A3-F4671A58B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415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28A0A-73D5-493A-B15C-3D290D93A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7DF033-948D-4797-B706-99506DF3D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3FCBF9-DB62-4437-939A-8CC2C33CB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22B1552-5C20-4930-B2B2-A414E3BD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BEDCE-43FB-43DA-B2D4-17BFCEE0E442}" type="datetimeFigureOut">
              <a:rPr lang="de-DE" smtClean="0"/>
              <a:t>30.01.2024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9DDEDC-D787-4234-9C42-97A5294AC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D45B6BC-AFE2-40E7-A6DC-AA076E3C6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5A31-B609-4F6A-A8A3-F4671A58B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3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BDC70-BBBF-4F65-8877-65D4EDF57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27DC68F-7A0E-4900-9872-92B2FDEA8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C52EC7-4809-47F6-AECA-4C4F3ECE4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1441A9-4F24-4C9E-9577-E521C071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BEDCE-43FB-43DA-B2D4-17BFCEE0E442}" type="datetimeFigureOut">
              <a:rPr lang="de-DE" smtClean="0"/>
              <a:t>30.01.2024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1E5C1D-A560-47D5-951E-CF035E1B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9E8F60-92AD-417D-BD8F-80EA6D627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05A31-B609-4F6A-A8A3-F4671A58B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619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B20339E-F5E8-4C79-944F-B2B0B474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76CEE2-083A-4FDA-91B7-607C936C6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AA3442-D937-4DCB-8ABF-F8709C9A2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BEDCE-43FB-43DA-B2D4-17BFCEE0E442}" type="datetimeFigureOut">
              <a:rPr lang="de-DE" smtClean="0"/>
              <a:t>30.01.2024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99B581-64C3-49E0-BC2D-4D8654003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F69214-F524-4A8E-B4E4-6CF66A2F9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05A31-B609-4F6A-A8A3-F4671A58BC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41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5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6.png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19.jpg"/><Relationship Id="rId7" Type="http://schemas.openxmlformats.org/officeDocument/2006/relationships/diagramLayout" Target="../diagrams/layout7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7.xml"/><Relationship Id="rId5" Type="http://schemas.openxmlformats.org/officeDocument/2006/relationships/image" Target="../media/image21.jpg"/><Relationship Id="rId10" Type="http://schemas.microsoft.com/office/2007/relationships/diagramDrawing" Target="../diagrams/drawing7.xml"/><Relationship Id="rId4" Type="http://schemas.openxmlformats.org/officeDocument/2006/relationships/image" Target="../media/image20.jpg"/><Relationship Id="rId9" Type="http://schemas.openxmlformats.org/officeDocument/2006/relationships/diagramColors" Target="../diagrams/colors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world-teachers-day-event-flat_5290257.htm" TargetMode="External"/><Relationship Id="rId2" Type="http://schemas.openxmlformats.org/officeDocument/2006/relationships/hyperlink" Target="https://www.istockphoto.com/de/grafiken/kuchenvitrine?assetfiletype=eps&amp;mediatype=illustration&amp;phrase=kuchenvitrine&amp;sort=mostpopula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lipartkey.com/view/ThoTi_clip-art-free-winter-concert-cliparts-music-note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099AA940-490C-45E0-8B8D-C02EF02AE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54000" contrast="-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25938" r="65028" b="48421"/>
          <a:stretch>
            <a:fillRect/>
          </a:stretch>
        </p:blipFill>
        <p:spPr bwMode="auto">
          <a:xfrm>
            <a:off x="1" y="2495895"/>
            <a:ext cx="12192000" cy="441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A1BBB6D-48C5-437F-B30C-292E54584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04" r="32979">
                        <a14:foregroundMark x1="10334" y1="27419" x2="16413" y2="11290"/>
                        <a14:foregroundMark x1="19453" y1="9140" x2="27052" y2="27957"/>
                        <a14:foregroundMark x1="28419" y1="41398" x2="25532" y2="63441"/>
                        <a14:foregroundMark x1="8359" y1="34946" x2="10486" y2="65591"/>
                        <a14:foregroundMark x1="3040" y1="92473" x2="22948" y2="83871"/>
                        <a14:foregroundMark x1="24772" y1="83871" x2="29635" y2="80108"/>
                        <a14:foregroundMark x1="3040" y1="95699" x2="7903" y2="94086"/>
                        <a14:foregroundMark x1="1976" y1="94086" x2="1368" y2="91935"/>
                      </a14:backgroundRemoval>
                    </a14:imgEffect>
                  </a14:imgLayer>
                </a14:imgProps>
              </a:ext>
            </a:extLst>
          </a:blip>
          <a:srcRect r="67141"/>
          <a:stretch/>
        </p:blipFill>
        <p:spPr>
          <a:xfrm>
            <a:off x="8418694" y="333194"/>
            <a:ext cx="3288624" cy="2829079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2ACCB366-DE79-4A54-9CC7-017E5A9C16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99541" y="1790951"/>
            <a:ext cx="10792918" cy="3534023"/>
          </a:xfrm>
        </p:spPr>
        <p:txBody>
          <a:bodyPr anchor="ctr">
            <a:noAutofit/>
          </a:bodyPr>
          <a:lstStyle/>
          <a:p>
            <a:r>
              <a:rPr lang="de-DE" altLang="de-DE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VEREIN DER </a:t>
            </a:r>
            <a:br>
              <a:rPr lang="de-DE" altLang="de-DE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lang="de-DE" altLang="de-DE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FREUNDE UND FÖRDERER</a:t>
            </a:r>
            <a:br>
              <a:rPr lang="de-DE" altLang="de-DE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</a:br>
            <a:r>
              <a:rPr lang="de-DE" altLang="de-DE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DER MARTIN·BUBER·SCHULE E.V.</a:t>
            </a:r>
          </a:p>
        </p:txBody>
      </p:sp>
    </p:spTree>
    <p:extLst>
      <p:ext uri="{BB962C8B-B14F-4D97-AF65-F5344CB8AC3E}">
        <p14:creationId xmlns:p14="http://schemas.microsoft.com/office/powerpoint/2010/main" val="589468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11" y="350422"/>
            <a:ext cx="10515600" cy="1325563"/>
          </a:xfrm>
        </p:spPr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Eigene Veranstaltungen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B3347DD7-9CBE-4485-A690-E39E628772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5576645"/>
              </p:ext>
            </p:extLst>
          </p:nvPr>
        </p:nvGraphicFramePr>
        <p:xfrm>
          <a:off x="1441762" y="1747914"/>
          <a:ext cx="9308476" cy="4759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9745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BAAD89D-E7B8-48BF-ABD0-10C877CEB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" b="1154"/>
          <a:stretch/>
        </p:blipFill>
        <p:spPr>
          <a:xfrm>
            <a:off x="294071" y="1744165"/>
            <a:ext cx="3828224" cy="498982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11" y="350422"/>
            <a:ext cx="10515600" cy="1325563"/>
          </a:xfrm>
        </p:spPr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Eigene Veranstaltungen</a:t>
            </a:r>
          </a:p>
        </p:txBody>
      </p:sp>
      <p:pic>
        <p:nvPicPr>
          <p:cNvPr id="3074" name="Grafik 1">
            <a:extLst>
              <a:ext uri="{FF2B5EF4-FFF2-40B4-BE49-F238E27FC236}">
                <a16:creationId xmlns:a16="http://schemas.microsoft.com/office/drawing/2014/main" id="{4AC615EF-F56C-4ECC-8B78-81C4CC2D2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86">
            <a:off x="4312375" y="1734041"/>
            <a:ext cx="3567249" cy="50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2141386-6339-4D01-9E3E-AE3BA5E6D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87" t="15344" r="36437" b="15992"/>
          <a:stretch/>
        </p:blipFill>
        <p:spPr>
          <a:xfrm>
            <a:off x="8381093" y="1756612"/>
            <a:ext cx="3516836" cy="4977380"/>
          </a:xfrm>
          <a:prstGeom prst="rect">
            <a:avLst/>
          </a:prstGeom>
        </p:spPr>
      </p:pic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B3347DD7-9CBE-4485-A690-E39E628772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1736247"/>
              </p:ext>
            </p:extLst>
          </p:nvPr>
        </p:nvGraphicFramePr>
        <p:xfrm>
          <a:off x="1441762" y="1747914"/>
          <a:ext cx="9308476" cy="4759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4901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-0.203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>
                                            <p:graphicEl>
                                              <a:dgm id="{95F19D97-97C8-4BCB-9D13-658D9D632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-0.199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graphicEl>
                                              <a:dgm id="{D303D60F-1B36-43B1-ADB6-93545D947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8">
                                            <p:graphicEl>
                                              <a:dgm id="{BB8C0683-DEDE-4021-9EFF-DD913C0316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8">
                                            <p:graphicEl>
                                              <a:dgm id="{BB8C0683-DEDE-4021-9EFF-DD913C031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8">
                                            <p:graphicEl>
                                              <a:dgm id="{BB8C0683-DEDE-4021-9EFF-DD913C031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B8C0683-DEDE-4021-9EFF-DD913C031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8">
                                            <p:graphicEl>
                                              <a:dgm id="{D41F60D2-2AA4-451B-BC92-A14FEC55F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8">
                                            <p:graphicEl>
                                              <a:dgm id="{D41F60D2-2AA4-451B-BC92-A14FEC55F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8">
                                            <p:graphicEl>
                                              <a:dgm id="{D41F60D2-2AA4-451B-BC92-A14FEC55F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1F60D2-2AA4-451B-BC92-A14FEC55F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8">
                                            <p:graphicEl>
                                              <a:dgm id="{7E9C1809-BB7B-4855-B110-99453C0B57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8">
                                            <p:graphicEl>
                                              <a:dgm id="{7E9C1809-BB7B-4855-B110-99453C0B5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8">
                                            <p:graphicEl>
                                              <a:dgm id="{7E9C1809-BB7B-4855-B110-99453C0B5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E9C1809-BB7B-4855-B110-99453C0B5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8">
                                            <p:graphicEl>
                                              <a:dgm id="{5872AD33-BDD7-4B77-ADAA-B5A7731645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8">
                                            <p:graphicEl>
                                              <a:dgm id="{5872AD33-BDD7-4B77-ADAA-B5A7731645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8">
                                            <p:graphicEl>
                                              <a:dgm id="{5872AD33-BDD7-4B77-ADAA-B5A7731645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72AD33-BDD7-4B77-ADAA-B5A7731645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Graphic spid="8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11" y="350422"/>
            <a:ext cx="10515600" cy="1325563"/>
          </a:xfrm>
        </p:spPr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Eigene Veranstaltungen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E7C3F2D-9CA5-4EDB-899A-04FDAA2C4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1" r="16250"/>
          <a:stretch/>
        </p:blipFill>
        <p:spPr>
          <a:xfrm>
            <a:off x="3720212" y="1254750"/>
            <a:ext cx="8149606" cy="5441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B3347DD7-9CBE-4485-A690-E39E628772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31281"/>
              </p:ext>
            </p:extLst>
          </p:nvPr>
        </p:nvGraphicFramePr>
        <p:xfrm>
          <a:off x="1441762" y="1747914"/>
          <a:ext cx="9308476" cy="4759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231D943A-B95A-43D0-8FF0-091E668C83F6}"/>
              </a:ext>
            </a:extLst>
          </p:cNvPr>
          <p:cNvSpPr/>
          <p:nvPr/>
        </p:nvSpPr>
        <p:spPr>
          <a:xfrm>
            <a:off x="213341" y="3098326"/>
            <a:ext cx="33413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 05.Okt.</a:t>
            </a:r>
          </a:p>
          <a:p>
            <a:pPr algn="ctr"/>
            <a:r>
              <a:rPr lang="de-D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Jedes Jahr</a:t>
            </a:r>
          </a:p>
        </p:txBody>
      </p:sp>
    </p:spTree>
    <p:extLst>
      <p:ext uri="{BB962C8B-B14F-4D97-AF65-F5344CB8AC3E}">
        <p14:creationId xmlns:p14="http://schemas.microsoft.com/office/powerpoint/2010/main" val="120792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8">
                                            <p:graphicEl>
                                              <a:dgm id="{95F19D97-97C8-4BCB-9D13-658D9D6321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8">
                                            <p:graphicEl>
                                              <a:dgm id="{95F19D97-97C8-4BCB-9D13-658D9D632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8">
                                            <p:graphicEl>
                                              <a:dgm id="{95F19D97-97C8-4BCB-9D13-658D9D632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5F19D97-97C8-4BCB-9D13-658D9D632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8">
                                            <p:graphicEl>
                                              <a:dgm id="{D303D60F-1B36-43B1-ADB6-93545D947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8">
                                            <p:graphicEl>
                                              <a:dgm id="{D303D60F-1B36-43B1-ADB6-93545D947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8">
                                            <p:graphicEl>
                                              <a:dgm id="{D303D60F-1B36-43B1-ADB6-93545D947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303D60F-1B36-43B1-ADB6-93545D947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-0.440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>
                                            <p:graphicEl>
                                              <a:dgm id="{BB8C0683-DEDE-4021-9EFF-DD913C031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0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-0.440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>
                                            <p:graphicEl>
                                              <a:dgm id="{D41F60D2-2AA4-451B-BC92-A14FEC55F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0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8">
                                            <p:graphicEl>
                                              <a:dgm id="{7E9C1809-BB7B-4855-B110-99453C0B57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8">
                                            <p:graphicEl>
                                              <a:dgm id="{7E9C1809-BB7B-4855-B110-99453C0B5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8">
                                            <p:graphicEl>
                                              <a:dgm id="{7E9C1809-BB7B-4855-B110-99453C0B5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E9C1809-BB7B-4855-B110-99453C0B5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8">
                                            <p:graphicEl>
                                              <a:dgm id="{5872AD33-BDD7-4B77-ADAA-B5A7731645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8">
                                            <p:graphicEl>
                                              <a:dgm id="{5872AD33-BDD7-4B77-ADAA-B5A7731645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8">
                                            <p:graphicEl>
                                              <a:dgm id="{5872AD33-BDD7-4B77-ADAA-B5A7731645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72AD33-BDD7-4B77-ADAA-B5A7731645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Graphic spid="8" grpId="0" uiExpand="1">
        <p:bldSub>
          <a:bldDgm bld="one"/>
        </p:bldSub>
      </p:bldGraphic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593755B6-0215-560C-09ED-4D816A25F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91" y="3701922"/>
            <a:ext cx="4509186" cy="300612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60A6195-4184-69D0-C888-6CF5D38B6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9" y="3701922"/>
            <a:ext cx="4509186" cy="300612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57A60357-DDD6-9907-3A23-CD4D963A5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36" y="1747914"/>
            <a:ext cx="4509186" cy="300612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A48CE52-DE58-9B16-A65A-B52108C4B7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66" y="1712184"/>
            <a:ext cx="4509186" cy="300612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11" y="350422"/>
            <a:ext cx="10515600" cy="1325563"/>
          </a:xfrm>
        </p:spPr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Eigene Veranstaltungen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B3347DD7-9CBE-4485-A690-E39E628772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1493984"/>
              </p:ext>
            </p:extLst>
          </p:nvPr>
        </p:nvGraphicFramePr>
        <p:xfrm>
          <a:off x="1441762" y="1747914"/>
          <a:ext cx="9308476" cy="4759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3" name="Rechteck 22">
            <a:extLst>
              <a:ext uri="{FF2B5EF4-FFF2-40B4-BE49-F238E27FC236}">
                <a16:creationId xmlns:a16="http://schemas.microsoft.com/office/drawing/2014/main" id="{98A35991-0FA5-1D1E-A0EA-CBF56D0FADD8}"/>
              </a:ext>
            </a:extLst>
          </p:cNvPr>
          <p:cNvSpPr/>
          <p:nvPr/>
        </p:nvSpPr>
        <p:spPr>
          <a:xfrm>
            <a:off x="6001891" y="1487103"/>
            <a:ext cx="5159739" cy="8414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Musikabende</a:t>
            </a:r>
          </a:p>
        </p:txBody>
      </p:sp>
    </p:spTree>
    <p:extLst>
      <p:ext uri="{BB962C8B-B14F-4D97-AF65-F5344CB8AC3E}">
        <p14:creationId xmlns:p14="http://schemas.microsoft.com/office/powerpoint/2010/main" val="89736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8">
                                            <p:graphicEl>
                                              <a:dgm id="{95F19D97-97C8-4BCB-9D13-658D9D6321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8">
                                            <p:graphicEl>
                                              <a:dgm id="{95F19D97-97C8-4BCB-9D13-658D9D632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8">
                                            <p:graphicEl>
                                              <a:dgm id="{95F19D97-97C8-4BCB-9D13-658D9D632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5F19D97-97C8-4BCB-9D13-658D9D632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8">
                                            <p:graphicEl>
                                              <a:dgm id="{D303D60F-1B36-43B1-ADB6-93545D947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8">
                                            <p:graphicEl>
                                              <a:dgm id="{D303D60F-1B36-43B1-ADB6-93545D947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8">
                                            <p:graphicEl>
                                              <a:dgm id="{D303D60F-1B36-43B1-ADB6-93545D947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303D60F-1B36-43B1-ADB6-93545D947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graphicEl>
                                              <a:dgm id="{BB8C0683-DEDE-4021-9EFF-DD913C0316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>
                                            <p:graphicEl>
                                              <a:dgm id="{BB8C0683-DEDE-4021-9EFF-DD913C031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dgm id="{BB8C0683-DEDE-4021-9EFF-DD913C031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B8C0683-DEDE-4021-9EFF-DD913C031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graphicEl>
                                              <a:dgm id="{D41F60D2-2AA4-451B-BC92-A14FEC55F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D41F60D2-2AA4-451B-BC92-A14FEC55F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>
                                            <p:graphicEl>
                                              <a:dgm id="{D41F60D2-2AA4-451B-BC92-A14FEC55F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1F60D2-2AA4-451B-BC92-A14FEC55F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6479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>
                                            <p:graphicEl>
                                              <a:dgm id="{7E9C1809-BB7B-4855-B110-99453C0B5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3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-0.656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>
                                            <p:graphicEl>
                                              <a:dgm id="{5872AD33-BDD7-4B77-ADAA-B5A7731645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8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Graphic spid="8" grpId="0" uiExpand="1">
        <p:bldSub>
          <a:bldDgm bld="one"/>
        </p:bldSub>
      </p:bldGraphic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Infothek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FEE6B84-FD84-4C52-A0CB-C1A542DF5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1" b="25682"/>
          <a:stretch/>
        </p:blipFill>
        <p:spPr>
          <a:xfrm>
            <a:off x="122419" y="1569911"/>
            <a:ext cx="11947161" cy="528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7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Zukünftige Pläne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B55B6B9-1F0A-45D7-9CF4-905D33D44731}"/>
              </a:ext>
            </a:extLst>
          </p:cNvPr>
          <p:cNvSpPr/>
          <p:nvPr/>
        </p:nvSpPr>
        <p:spPr>
          <a:xfrm>
            <a:off x="3330947" y="3207178"/>
            <a:ext cx="5530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Schulhofgestaltung</a:t>
            </a:r>
          </a:p>
        </p:txBody>
      </p:sp>
    </p:spTree>
    <p:extLst>
      <p:ext uri="{BB962C8B-B14F-4D97-AF65-F5344CB8AC3E}">
        <p14:creationId xmlns:p14="http://schemas.microsoft.com/office/powerpoint/2010/main" val="13462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95361ED-9841-4576-8956-7F2D623C9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54" t="19361" r="21218" b="9753"/>
          <a:stretch/>
        </p:blipFill>
        <p:spPr>
          <a:xfrm>
            <a:off x="1147689" y="-32660"/>
            <a:ext cx="10223292" cy="689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8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Schulkleidung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3402A28-76AD-4114-939B-FF2EDD198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Erhältlich in den Größen: </a:t>
            </a:r>
            <a:r>
              <a:rPr lang="de-DE" b="1" dirty="0"/>
              <a:t>140, 152,164, </a:t>
            </a:r>
            <a:r>
              <a:rPr lang="de-DE" sz="2800" b="1" dirty="0"/>
              <a:t>S, M, L, XL, XXL</a:t>
            </a:r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CAEFEEE-FA02-494F-BA72-B68DF7B93F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9344" t="14105" r="12643" b="32292"/>
          <a:stretch>
            <a:fillRect/>
          </a:stretch>
        </p:blipFill>
        <p:spPr bwMode="auto">
          <a:xfrm rot="21195213">
            <a:off x="406065" y="2700882"/>
            <a:ext cx="3421081" cy="3722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9" descr="kap_jacke_rot.jpg">
            <a:extLst>
              <a:ext uri="{FF2B5EF4-FFF2-40B4-BE49-F238E27FC236}">
                <a16:creationId xmlns:a16="http://schemas.microsoft.com/office/drawing/2014/main" id="{0529B220-E200-456E-B3EF-A7B07D84A9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796" t="9979" r="3104" b="29750"/>
          <a:stretch>
            <a:fillRect/>
          </a:stretch>
        </p:blipFill>
        <p:spPr bwMode="auto">
          <a:xfrm rot="340650">
            <a:off x="4152771" y="2581991"/>
            <a:ext cx="3908366" cy="3959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4" descr="he_kap_jacke_blau.jpg">
            <a:extLst>
              <a:ext uri="{FF2B5EF4-FFF2-40B4-BE49-F238E27FC236}">
                <a16:creationId xmlns:a16="http://schemas.microsoft.com/office/drawing/2014/main" id="{248B8BAF-4881-4B5F-86F0-BC8E80EFFDC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7542" t="17357" r="14598" b="29205"/>
          <a:stretch>
            <a:fillRect/>
          </a:stretch>
        </p:blipFill>
        <p:spPr bwMode="auto">
          <a:xfrm>
            <a:off x="8372744" y="2630964"/>
            <a:ext cx="3619972" cy="3861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867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Schulkleidung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3402A28-76AD-4114-939B-FF2EDD198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40" name="Grafik 13" descr="sportlogo.jpg">
            <a:extLst>
              <a:ext uri="{FF2B5EF4-FFF2-40B4-BE49-F238E27FC236}">
                <a16:creationId xmlns:a16="http://schemas.microsoft.com/office/drawing/2014/main" id="{8BE415C7-A56D-4FF6-B1C4-22EE1DB3AD68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/>
          <a:srcRect l="50002" t="40877" r="37498" b="43167"/>
          <a:stretch>
            <a:fillRect/>
          </a:stretch>
        </p:blipFill>
        <p:spPr bwMode="auto">
          <a:xfrm>
            <a:off x="6584553" y="1825625"/>
            <a:ext cx="2184693" cy="2202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Grafik 14" descr="bläserlogo.jpg">
            <a:extLst>
              <a:ext uri="{FF2B5EF4-FFF2-40B4-BE49-F238E27FC236}">
                <a16:creationId xmlns:a16="http://schemas.microsoft.com/office/drawing/2014/main" id="{9A49D51F-C445-413F-BF4A-9A30F925994A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/>
          <a:srcRect l="50002" t="49179" r="40187" b="37299"/>
          <a:stretch>
            <a:fillRect/>
          </a:stretch>
        </p:blipFill>
        <p:spPr bwMode="auto">
          <a:xfrm>
            <a:off x="9716326" y="1825626"/>
            <a:ext cx="2184693" cy="2172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Grafik 18" descr="rotlogo.jpg">
            <a:extLst>
              <a:ext uri="{FF2B5EF4-FFF2-40B4-BE49-F238E27FC236}">
                <a16:creationId xmlns:a16="http://schemas.microsoft.com/office/drawing/2014/main" id="{703F52D6-8659-491E-ADB1-7E7DEEF9FEFC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/>
          <a:srcRect l="51305" t="29010" r="31870" b="61617"/>
          <a:stretch>
            <a:fillRect/>
          </a:stretch>
        </p:blipFill>
        <p:spPr bwMode="auto">
          <a:xfrm>
            <a:off x="265285" y="1825625"/>
            <a:ext cx="2352974" cy="2172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Grafik 17" descr="blaulogo.jpg">
            <a:extLst>
              <a:ext uri="{FF2B5EF4-FFF2-40B4-BE49-F238E27FC236}">
                <a16:creationId xmlns:a16="http://schemas.microsoft.com/office/drawing/2014/main" id="{21105FFC-911F-4C7A-AC0A-B31FE03FA716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/>
          <a:srcRect l="51512" t="41943" r="39285" b="45929"/>
          <a:stretch>
            <a:fillRect/>
          </a:stretch>
        </p:blipFill>
        <p:spPr bwMode="auto">
          <a:xfrm>
            <a:off x="3439438" y="1825624"/>
            <a:ext cx="2203156" cy="2202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1" name="Titel 1">
            <a:extLst>
              <a:ext uri="{FF2B5EF4-FFF2-40B4-BE49-F238E27FC236}">
                <a16:creationId xmlns:a16="http://schemas.microsoft.com/office/drawing/2014/main" id="{2348ABB9-C8C5-4416-B55E-4E6DFE42B2BE}"/>
              </a:ext>
            </a:extLst>
          </p:cNvPr>
          <p:cNvSpPr txBox="1">
            <a:spLocks/>
          </p:cNvSpPr>
          <p:nvPr/>
        </p:nvSpPr>
        <p:spPr>
          <a:xfrm>
            <a:off x="4738142" y="3857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(Logos)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416A31-6984-5D1F-2224-B20F6D8CE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843" y="4339503"/>
            <a:ext cx="2206043" cy="2086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63F5CD4-D8E5-8792-1148-76B954097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0080" y="4339503"/>
            <a:ext cx="2337377" cy="2160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F53D614-AE0F-54B5-94D2-7721031F5C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1283" y="4339503"/>
            <a:ext cx="2299594" cy="2176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1454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Schulkleidung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3402A28-76AD-4114-939B-FF2EDD198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9D3C117-3C8A-407A-932E-87608AEB8E66}"/>
              </a:ext>
            </a:extLst>
          </p:cNvPr>
          <p:cNvSpPr txBox="1">
            <a:spLocks/>
          </p:cNvSpPr>
          <p:nvPr/>
        </p:nvSpPr>
        <p:spPr>
          <a:xfrm>
            <a:off x="4738142" y="3857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(Bestellzettel)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7827F9-C887-467E-8138-5F7422C9B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75" t="69088" r="38033" b="16049"/>
          <a:stretch/>
        </p:blipFill>
        <p:spPr>
          <a:xfrm>
            <a:off x="706299" y="2542371"/>
            <a:ext cx="10647501" cy="29178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35F6055-AF8D-447D-993E-E56282762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635" y="2428030"/>
            <a:ext cx="10234245" cy="29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46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C42FC7CB-F902-4343-A508-076155B33E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6261944"/>
              </p:ext>
            </p:extLst>
          </p:nvPr>
        </p:nvGraphicFramePr>
        <p:xfrm>
          <a:off x="0" y="0"/>
          <a:ext cx="6535711" cy="4287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CC337533-BACC-48C3-8322-4310BD38AA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1923970"/>
              </p:ext>
            </p:extLst>
          </p:nvPr>
        </p:nvGraphicFramePr>
        <p:xfrm>
          <a:off x="5848662" y="0"/>
          <a:ext cx="6535711" cy="4287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EEDCEE03-A937-4333-BDE0-9EF074D094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6927762"/>
              </p:ext>
            </p:extLst>
          </p:nvPr>
        </p:nvGraphicFramePr>
        <p:xfrm>
          <a:off x="-355392" y="3467993"/>
          <a:ext cx="12547392" cy="4287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87E5EEAA-13DF-4C8D-A3D4-C0455F8FDAE7}"/>
              </a:ext>
            </a:extLst>
          </p:cNvPr>
          <p:cNvSpPr txBox="1"/>
          <p:nvPr/>
        </p:nvSpPr>
        <p:spPr>
          <a:xfrm>
            <a:off x="355391" y="1189486"/>
            <a:ext cx="5824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Vorsitzende:</a:t>
            </a:r>
            <a:r>
              <a:rPr lang="de-DE" sz="2400" dirty="0"/>
              <a:t> Melissa </a:t>
            </a:r>
            <a:r>
              <a:rPr lang="de-DE" sz="2400" dirty="0" err="1"/>
              <a:t>Saccuzzo</a:t>
            </a:r>
            <a:endParaRPr lang="de-DE" sz="2400" dirty="0"/>
          </a:p>
          <a:p>
            <a:r>
              <a:rPr lang="de-DE" sz="2400" b="1" dirty="0"/>
              <a:t>Stellv. Vorsitzender: </a:t>
            </a:r>
            <a:r>
              <a:rPr lang="de-DE" sz="2400" dirty="0"/>
              <a:t>Ingo Neumann</a:t>
            </a:r>
          </a:p>
          <a:p>
            <a:r>
              <a:rPr lang="de-DE" sz="2400" b="1" dirty="0"/>
              <a:t>Schatzmeisterin: </a:t>
            </a:r>
            <a:r>
              <a:rPr lang="de-DE" sz="2400" dirty="0"/>
              <a:t>Sylvia </a:t>
            </a:r>
            <a:r>
              <a:rPr lang="de-DE" sz="2400" dirty="0" err="1"/>
              <a:t>Pretsch</a:t>
            </a:r>
            <a:endParaRPr lang="de-DE" sz="2400" dirty="0"/>
          </a:p>
          <a:p>
            <a:r>
              <a:rPr lang="de-DE" sz="2400" b="1" dirty="0"/>
              <a:t>Schriftführerin: </a:t>
            </a:r>
            <a:r>
              <a:rPr lang="de-DE" sz="2400" dirty="0"/>
              <a:t>Stefanie </a:t>
            </a:r>
            <a:r>
              <a:rPr lang="de-DE" sz="2400" dirty="0" err="1"/>
              <a:t>Tolkmit</a:t>
            </a:r>
            <a:endParaRPr lang="de-DE" sz="2400" dirty="0"/>
          </a:p>
          <a:p>
            <a:endParaRPr lang="de-DE" sz="2400" dirty="0"/>
          </a:p>
          <a:p>
            <a:r>
              <a:rPr lang="de-DE" sz="2400" b="1" dirty="0"/>
              <a:t>Beisitzer: </a:t>
            </a:r>
            <a:r>
              <a:rPr lang="de-DE" sz="2400" dirty="0"/>
              <a:t>Lisa Haack, Sandra Klepper, </a:t>
            </a:r>
            <a:br>
              <a:rPr lang="de-DE" sz="2400" dirty="0"/>
            </a:br>
            <a:r>
              <a:rPr lang="de-DE" sz="2400" dirty="0"/>
              <a:t>		Manuela Weiß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D09E3B7-1DA3-4EE6-8624-F508CEF57542}"/>
              </a:ext>
            </a:extLst>
          </p:cNvPr>
          <p:cNvSpPr txBox="1"/>
          <p:nvPr/>
        </p:nvSpPr>
        <p:spPr>
          <a:xfrm>
            <a:off x="6316193" y="2259092"/>
            <a:ext cx="5824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 Mitglieder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295F867-64D6-41B1-9E41-1E0B2F8A6229}"/>
              </a:ext>
            </a:extLst>
          </p:cNvPr>
          <p:cNvSpPr txBox="1"/>
          <p:nvPr/>
        </p:nvSpPr>
        <p:spPr>
          <a:xfrm>
            <a:off x="118635" y="5618476"/>
            <a:ext cx="6358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Administratorinnen: Marion Kern und Nicole Heß</a:t>
            </a:r>
          </a:p>
          <a:p>
            <a:r>
              <a:rPr lang="de-DE" sz="2400" b="1" dirty="0"/>
              <a:t>14 </a:t>
            </a:r>
            <a:r>
              <a:rPr lang="de-DE" sz="2400" dirty="0"/>
              <a:t>Hausaufgabenbetreuer für </a:t>
            </a:r>
            <a:r>
              <a:rPr lang="de-DE" sz="2400" b="1" dirty="0"/>
              <a:t>10 </a:t>
            </a:r>
            <a:r>
              <a:rPr lang="de-DE" sz="2400" dirty="0"/>
              <a:t>feste Gruppen</a:t>
            </a:r>
          </a:p>
          <a:p>
            <a:endParaRPr lang="de-DE" sz="2400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C331A35-546C-4E4A-AFB3-B41C8B1B164D}"/>
              </a:ext>
            </a:extLst>
          </p:cNvPr>
          <p:cNvSpPr txBox="1"/>
          <p:nvPr/>
        </p:nvSpPr>
        <p:spPr>
          <a:xfrm>
            <a:off x="7212892" y="5605685"/>
            <a:ext cx="5824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3 </a:t>
            </a:r>
            <a:r>
              <a:rPr lang="de-DE" sz="2400" dirty="0"/>
              <a:t>Personen in der Bibliothek</a:t>
            </a:r>
          </a:p>
        </p:txBody>
      </p:sp>
      <p:sp>
        <p:nvSpPr>
          <p:cNvPr id="3" name="Pfeil: nach links und rechts 2">
            <a:extLst>
              <a:ext uri="{FF2B5EF4-FFF2-40B4-BE49-F238E27FC236}">
                <a16:creationId xmlns:a16="http://schemas.microsoft.com/office/drawing/2014/main" id="{FB5224BD-D1B8-42E0-B86C-9498E2485DA1}"/>
              </a:ext>
            </a:extLst>
          </p:cNvPr>
          <p:cNvSpPr/>
          <p:nvPr/>
        </p:nvSpPr>
        <p:spPr>
          <a:xfrm>
            <a:off x="5448870" y="2178959"/>
            <a:ext cx="1294260" cy="473015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: nach links und rechts 4">
            <a:extLst>
              <a:ext uri="{FF2B5EF4-FFF2-40B4-BE49-F238E27FC236}">
                <a16:creationId xmlns:a16="http://schemas.microsoft.com/office/drawing/2014/main" id="{3D2DC341-1B95-4440-A26A-EF13A83E2DF4}"/>
              </a:ext>
            </a:extLst>
          </p:cNvPr>
          <p:cNvSpPr/>
          <p:nvPr/>
        </p:nvSpPr>
        <p:spPr>
          <a:xfrm>
            <a:off x="5730275" y="594489"/>
            <a:ext cx="731449" cy="295436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076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099AA940-490C-45E0-8B8D-C02EF02AE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54000" contrast="-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25938" r="65028" b="48421"/>
          <a:stretch>
            <a:fillRect/>
          </a:stretch>
        </p:blipFill>
        <p:spPr bwMode="auto">
          <a:xfrm>
            <a:off x="1" y="2495895"/>
            <a:ext cx="12192000" cy="441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A1BBB6D-48C5-437F-B30C-292E54584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04" r="32979">
                        <a14:foregroundMark x1="10334" y1="27419" x2="16413" y2="11290"/>
                        <a14:foregroundMark x1="19453" y1="9140" x2="27052" y2="27957"/>
                        <a14:foregroundMark x1="28419" y1="41398" x2="25532" y2="63441"/>
                        <a14:foregroundMark x1="8359" y1="34946" x2="10486" y2="65591"/>
                        <a14:foregroundMark x1="3040" y1="92473" x2="22948" y2="83871"/>
                        <a14:foregroundMark x1="24772" y1="83871" x2="29635" y2="80108"/>
                        <a14:foregroundMark x1="3040" y1="95699" x2="7903" y2="94086"/>
                        <a14:foregroundMark x1="1976" y1="94086" x2="1368" y2="91935"/>
                      </a14:backgroundRemoval>
                    </a14:imgEffect>
                  </a14:imgLayer>
                </a14:imgProps>
              </a:ext>
            </a:extLst>
          </a:blip>
          <a:srcRect r="67141"/>
          <a:stretch/>
        </p:blipFill>
        <p:spPr>
          <a:xfrm>
            <a:off x="8418694" y="333194"/>
            <a:ext cx="3288624" cy="2829079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2ACCB366-DE79-4A54-9CC7-017E5A9C16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379954"/>
            <a:ext cx="10515600" cy="2852737"/>
          </a:xfrm>
        </p:spPr>
        <p:txBody>
          <a:bodyPr anchor="ctr">
            <a:noAutofit/>
          </a:bodyPr>
          <a:lstStyle/>
          <a:p>
            <a:r>
              <a:rPr lang="de-DE" altLang="de-DE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Werden Sie Mitglied – Engagieren Sie sich!!!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020EAE4-9BA7-4F74-9C49-7171A22BF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1718" y="4398168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de-DE" sz="48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Herzlichen Dank für Ihre Unterstützung!</a:t>
            </a:r>
          </a:p>
        </p:txBody>
      </p:sp>
    </p:spTree>
    <p:extLst>
      <p:ext uri="{BB962C8B-B14F-4D97-AF65-F5344CB8AC3E}">
        <p14:creationId xmlns:p14="http://schemas.microsoft.com/office/powerpoint/2010/main" val="16233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75465AC-7594-4F70-A2CE-C8850159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Quellen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1A0CD90-292B-4381-8B19-FE698D69F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https://www.istockphoto.com/de/grafiken/kuchenvitrine?assetfiletype=eps&amp;mediatype=illustration&amp;phrase=kuchenvitrine&amp;sort=mostpopular</a:t>
            </a:r>
            <a:endParaRPr lang="de-DE" dirty="0"/>
          </a:p>
          <a:p>
            <a:r>
              <a:rPr lang="de-DE" dirty="0">
                <a:hlinkClick r:id="rId3"/>
              </a:rPr>
              <a:t>https://www.freepik.com/free-vector/world-teachers-day-event-flat_5290257.htm</a:t>
            </a:r>
            <a:endParaRPr lang="de-DE" dirty="0"/>
          </a:p>
          <a:p>
            <a:r>
              <a:rPr lang="de-DE" dirty="0">
                <a:hlinkClick r:id="rId4"/>
              </a:rPr>
              <a:t>https://www.clipartkey.com/view/ThoTi_clip-art-free-winter-concert-cliparts-music-notes/</a:t>
            </a:r>
            <a:endParaRPr lang="de-DE" dirty="0"/>
          </a:p>
          <a:p>
            <a:r>
              <a:rPr lang="de-DE" dirty="0"/>
              <a:t>Private Bilder</a:t>
            </a:r>
          </a:p>
        </p:txBody>
      </p:sp>
    </p:spTree>
    <p:extLst>
      <p:ext uri="{BB962C8B-B14F-4D97-AF65-F5344CB8AC3E}">
        <p14:creationId xmlns:p14="http://schemas.microsoft.com/office/powerpoint/2010/main" val="7674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099AA940-490C-45E0-8B8D-C02EF02AE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54000" contrast="-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25938" r="65028" b="48421"/>
          <a:stretch>
            <a:fillRect/>
          </a:stretch>
        </p:blipFill>
        <p:spPr bwMode="auto">
          <a:xfrm>
            <a:off x="1" y="2495895"/>
            <a:ext cx="12192000" cy="441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A1BBB6D-48C5-437F-B30C-292E54584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04" r="32979">
                        <a14:foregroundMark x1="10334" y1="27419" x2="16413" y2="11290"/>
                        <a14:foregroundMark x1="19453" y1="9140" x2="27052" y2="27957"/>
                        <a14:foregroundMark x1="28419" y1="41398" x2="25532" y2="63441"/>
                        <a14:foregroundMark x1="8359" y1="34946" x2="10486" y2="65591"/>
                        <a14:foregroundMark x1="3040" y1="92473" x2="22948" y2="83871"/>
                        <a14:foregroundMark x1="24772" y1="83871" x2="29635" y2="80108"/>
                        <a14:foregroundMark x1="3040" y1="95699" x2="7903" y2="94086"/>
                        <a14:foregroundMark x1="1976" y1="94086" x2="1368" y2="91935"/>
                      </a14:backgroundRemoval>
                    </a14:imgEffect>
                  </a14:imgLayer>
                </a14:imgProps>
              </a:ext>
            </a:extLst>
          </a:blip>
          <a:srcRect r="67141"/>
          <a:stretch/>
        </p:blipFill>
        <p:spPr>
          <a:xfrm>
            <a:off x="8418694" y="333194"/>
            <a:ext cx="3288624" cy="2829079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2ACCB366-DE79-4A54-9CC7-017E5A9C16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379954"/>
            <a:ext cx="10515600" cy="2852737"/>
          </a:xfrm>
        </p:spPr>
        <p:txBody>
          <a:bodyPr anchor="ctr">
            <a:noAutofit/>
          </a:bodyPr>
          <a:lstStyle/>
          <a:p>
            <a:r>
              <a:rPr lang="de-DE" altLang="de-DE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Werden Sie Mitglied – Engagieren Sie sich!!!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020EAE4-9BA7-4F74-9C49-7171A22BF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1718" y="4398168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de-DE" sz="48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Herzlichen Dank für Ihre Unterstützung!</a:t>
            </a:r>
          </a:p>
        </p:txBody>
      </p:sp>
    </p:spTree>
    <p:extLst>
      <p:ext uri="{BB962C8B-B14F-4D97-AF65-F5344CB8AC3E}">
        <p14:creationId xmlns:p14="http://schemas.microsoft.com/office/powerpoint/2010/main" val="986981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fördern wir?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614659A-E450-4129-BDAD-38D50EDE9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</a:pPr>
            <a:r>
              <a:rPr lang="de-DE" altLang="de-DE" sz="5900" dirty="0"/>
              <a:t>Bläserklassen und Sportklassen 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Orchester</a:t>
            </a:r>
          </a:p>
          <a:p>
            <a:pPr>
              <a:lnSpc>
                <a:spcPct val="80000"/>
              </a:lnSpc>
            </a:pPr>
            <a:endParaRPr lang="de-DE" altLang="de-DE" sz="5900" dirty="0"/>
          </a:p>
          <a:p>
            <a:pPr>
              <a:lnSpc>
                <a:spcPct val="80000"/>
              </a:lnSpc>
            </a:pPr>
            <a:r>
              <a:rPr lang="de-DE" altLang="de-DE" sz="5900" b="1" dirty="0"/>
              <a:t>Zuschüsse Schulprojekte</a:t>
            </a:r>
            <a:endParaRPr lang="de-DE" altLang="de-DE" sz="5900" dirty="0"/>
          </a:p>
          <a:p>
            <a:pPr>
              <a:lnSpc>
                <a:spcPct val="80000"/>
              </a:lnSpc>
            </a:pPr>
            <a:r>
              <a:rPr lang="de-DE" altLang="de-DE" sz="5900" dirty="0"/>
              <a:t>Terminplaner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Berufswahlvorbereitung (Jahrgang 9)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Berufsorientierung (Jahrgang 8 – 10)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Klassenprojekte / Klassenfahrten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Ostercamp / Sommercamp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Kulturwoche mit Schreibwerkstatt und Autorenlesung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Schulzeitung Kompass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Jahrbuch alle 2 Jahre 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Sponsorenläufe für die Außengestaltung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024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fördern wir?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AD1E5122-6A69-43F6-AD34-E2D5B9965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</a:pPr>
            <a:r>
              <a:rPr lang="de-DE" altLang="de-DE" sz="5900" dirty="0"/>
              <a:t>Bläserklassen und Sportklassen 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Orchester</a:t>
            </a:r>
          </a:p>
          <a:p>
            <a:pPr>
              <a:lnSpc>
                <a:spcPct val="80000"/>
              </a:lnSpc>
            </a:pPr>
            <a:endParaRPr lang="de-DE" altLang="de-DE" sz="5900" dirty="0"/>
          </a:p>
          <a:p>
            <a:pPr>
              <a:lnSpc>
                <a:spcPct val="80000"/>
              </a:lnSpc>
            </a:pPr>
            <a:r>
              <a:rPr lang="de-DE" altLang="de-DE" sz="5900" b="1" dirty="0"/>
              <a:t>Zuschüsse Schulprojekte</a:t>
            </a:r>
            <a:endParaRPr lang="de-DE" altLang="de-DE" sz="5900" dirty="0"/>
          </a:p>
          <a:p>
            <a:pPr>
              <a:lnSpc>
                <a:spcPct val="80000"/>
              </a:lnSpc>
            </a:pPr>
            <a:r>
              <a:rPr lang="de-DE" altLang="de-DE" sz="5900" dirty="0"/>
              <a:t>Terminplaner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Berufswahlvorbereitung (Jahrgang 9)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Berufsorientierung (Jahrgang 8 – 10)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Klassenprojekte / Klassenfahrten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Ostercamp / Sommercamp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Kulturwoche mit Schreibwerkstatt und Autorenlesung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Schulzeitung Kompass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Jahrbuch alle 2 Jahre </a:t>
            </a:r>
          </a:p>
          <a:p>
            <a:pPr>
              <a:lnSpc>
                <a:spcPct val="80000"/>
              </a:lnSpc>
            </a:pPr>
            <a:r>
              <a:rPr lang="de-DE" altLang="de-DE" sz="5900" dirty="0"/>
              <a:t>Sponsorenläufe für die Außengestaltung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943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11" y="350422"/>
            <a:ext cx="10515600" cy="1325563"/>
          </a:xfrm>
        </p:spPr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Schulhofgestaltung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E2F94CC-89AD-4042-8D36-4DF8604E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04" y="1661483"/>
            <a:ext cx="8686958" cy="289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37447C5-4A7C-4601-85E0-D0063793D444}"/>
              </a:ext>
            </a:extLst>
          </p:cNvPr>
          <p:cNvSpPr/>
          <p:nvPr/>
        </p:nvSpPr>
        <p:spPr>
          <a:xfrm>
            <a:off x="4709804" y="1661483"/>
            <a:ext cx="3960250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Kletterfelsen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2A7FA2F-D30A-431E-8156-C6688046C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522" y="3906983"/>
            <a:ext cx="8894478" cy="296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573DF92-602B-4C71-BD56-CB761AD56EB3}"/>
              </a:ext>
            </a:extLst>
          </p:cNvPr>
          <p:cNvSpPr/>
          <p:nvPr/>
        </p:nvSpPr>
        <p:spPr>
          <a:xfrm>
            <a:off x="3297520" y="6040812"/>
            <a:ext cx="8894479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Spielehütte mit Volleyballfeld</a:t>
            </a:r>
          </a:p>
        </p:txBody>
      </p:sp>
    </p:spTree>
    <p:extLst>
      <p:ext uri="{BB962C8B-B14F-4D97-AF65-F5344CB8AC3E}">
        <p14:creationId xmlns:p14="http://schemas.microsoft.com/office/powerpoint/2010/main" val="143042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11" y="350422"/>
            <a:ext cx="10515600" cy="1325563"/>
          </a:xfrm>
        </p:spPr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Schulhofgestaltung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B1028689-5509-40EC-BAB7-59D765EEF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057">
            <a:off x="6637602" y="2933339"/>
            <a:ext cx="5272577" cy="2959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28">
            <a:extLst>
              <a:ext uri="{FF2B5EF4-FFF2-40B4-BE49-F238E27FC236}">
                <a16:creationId xmlns:a16="http://schemas.microsoft.com/office/drawing/2014/main" id="{D3E19389-271B-46DD-8A35-95625673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1" y="1690688"/>
            <a:ext cx="5600998" cy="3003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3B5AA5E-C2E3-44BB-BB98-B22232846904}"/>
              </a:ext>
            </a:extLst>
          </p:cNvPr>
          <p:cNvSpPr/>
          <p:nvPr/>
        </p:nvSpPr>
        <p:spPr>
          <a:xfrm rot="21196283">
            <a:off x="1634236" y="4642448"/>
            <a:ext cx="3960250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Sitzflächen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83DEC8B-66BC-47EC-913B-B049756E79FC}"/>
              </a:ext>
            </a:extLst>
          </p:cNvPr>
          <p:cNvSpPr/>
          <p:nvPr/>
        </p:nvSpPr>
        <p:spPr>
          <a:xfrm rot="514306">
            <a:off x="7007499" y="5859261"/>
            <a:ext cx="3960250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Kletterstelen</a:t>
            </a:r>
          </a:p>
        </p:txBody>
      </p:sp>
    </p:spTree>
    <p:extLst>
      <p:ext uri="{BB962C8B-B14F-4D97-AF65-F5344CB8AC3E}">
        <p14:creationId xmlns:p14="http://schemas.microsoft.com/office/powerpoint/2010/main" val="71006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11" y="350422"/>
            <a:ext cx="10515600" cy="1325563"/>
          </a:xfrm>
        </p:spPr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Schulhofgestaltung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1CB5CE8C-2BDB-49DE-8285-C1D1E63E1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655" y="1675985"/>
            <a:ext cx="8827345" cy="2941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ACB15E64-E026-4E18-852B-F04E4EE1C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48283"/>
            <a:ext cx="8124669" cy="2709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09F7FA5-DF58-4D6B-84EB-20355F9890D1}"/>
              </a:ext>
            </a:extLst>
          </p:cNvPr>
          <p:cNvSpPr/>
          <p:nvPr/>
        </p:nvSpPr>
        <p:spPr>
          <a:xfrm>
            <a:off x="8178209" y="4148283"/>
            <a:ext cx="3960250" cy="156966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Grünflächen-</a:t>
            </a:r>
          </a:p>
          <a:p>
            <a:pPr algn="ctr"/>
            <a:r>
              <a:rPr lang="de-DE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gestaltung</a:t>
            </a:r>
            <a:endParaRPr lang="de-DE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175E447-848E-4ABB-B5A1-87DBDD44BF9D}"/>
              </a:ext>
            </a:extLst>
          </p:cNvPr>
          <p:cNvSpPr/>
          <p:nvPr/>
        </p:nvSpPr>
        <p:spPr>
          <a:xfrm>
            <a:off x="53541" y="4201535"/>
            <a:ext cx="2577094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Pavillon</a:t>
            </a:r>
          </a:p>
        </p:txBody>
      </p:sp>
    </p:spTree>
    <p:extLst>
      <p:ext uri="{BB962C8B-B14F-4D97-AF65-F5344CB8AC3E}">
        <p14:creationId xmlns:p14="http://schemas.microsoft.com/office/powerpoint/2010/main" val="285463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11" y="350422"/>
            <a:ext cx="10515600" cy="1325563"/>
          </a:xfrm>
        </p:spPr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Schulhofgestaltung</a:t>
            </a:r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DA1E0AFA-9D61-469C-BD9D-39DC15C01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1" y="2546811"/>
            <a:ext cx="5184416" cy="38893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6F8B52FD-AC34-4F3B-88B3-2C478B3FD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5014">
            <a:off x="6145060" y="1398600"/>
            <a:ext cx="5434058" cy="3139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A6FED25B-2758-437D-9BA9-63487FB2CD1F}"/>
              </a:ext>
            </a:extLst>
          </p:cNvPr>
          <p:cNvSpPr/>
          <p:nvPr/>
        </p:nvSpPr>
        <p:spPr>
          <a:xfrm rot="738081">
            <a:off x="6521935" y="4493693"/>
            <a:ext cx="3960250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Trampolin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F9EE56D-CF8F-4C5A-8986-1D1D89874345}"/>
              </a:ext>
            </a:extLst>
          </p:cNvPr>
          <p:cNvSpPr/>
          <p:nvPr/>
        </p:nvSpPr>
        <p:spPr>
          <a:xfrm rot="21236734">
            <a:off x="283710" y="1767389"/>
            <a:ext cx="5179657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Logo mit Sitzflächen</a:t>
            </a:r>
          </a:p>
        </p:txBody>
      </p:sp>
    </p:spTree>
    <p:extLst>
      <p:ext uri="{BB962C8B-B14F-4D97-AF65-F5344CB8AC3E}">
        <p14:creationId xmlns:p14="http://schemas.microsoft.com/office/powerpoint/2010/main" val="18252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3EA4F7F-31CF-4F60-B677-5F3CEEA63F27}"/>
              </a:ext>
            </a:extLst>
          </p:cNvPr>
          <p:cNvSpPr/>
          <p:nvPr/>
        </p:nvSpPr>
        <p:spPr>
          <a:xfrm>
            <a:off x="0" y="365125"/>
            <a:ext cx="12192000" cy="1182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482C2F-7F24-4998-8C8F-C9A742AA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11" y="350422"/>
            <a:ext cx="10515600" cy="1325563"/>
          </a:xfrm>
        </p:spPr>
        <p:txBody>
          <a:bodyPr>
            <a:normAutofit/>
          </a:bodyPr>
          <a:lstStyle/>
          <a:p>
            <a:r>
              <a:rPr lang="de-DE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Schulhofgestaltung</a:t>
            </a:r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DA1E0AFA-9D61-469C-BD9D-39DC15C01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1" y="2546811"/>
            <a:ext cx="5184416" cy="38893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6F8B52FD-AC34-4F3B-88B3-2C478B3FD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5014">
            <a:off x="6145060" y="1398600"/>
            <a:ext cx="5434058" cy="3139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A6FED25B-2758-437D-9BA9-63487FB2CD1F}"/>
              </a:ext>
            </a:extLst>
          </p:cNvPr>
          <p:cNvSpPr/>
          <p:nvPr/>
        </p:nvSpPr>
        <p:spPr>
          <a:xfrm rot="738081">
            <a:off x="6521935" y="4493693"/>
            <a:ext cx="3960250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Trampolin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F9EE56D-CF8F-4C5A-8986-1D1D89874345}"/>
              </a:ext>
            </a:extLst>
          </p:cNvPr>
          <p:cNvSpPr/>
          <p:nvPr/>
        </p:nvSpPr>
        <p:spPr>
          <a:xfrm rot="21236734">
            <a:off x="283710" y="1767389"/>
            <a:ext cx="5179657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Logo mit Sitzflächen</a:t>
            </a:r>
          </a:p>
        </p:txBody>
      </p:sp>
    </p:spTree>
    <p:extLst>
      <p:ext uri="{BB962C8B-B14F-4D97-AF65-F5344CB8AC3E}">
        <p14:creationId xmlns:p14="http://schemas.microsoft.com/office/powerpoint/2010/main" val="179361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</Words>
  <Application>Microsoft Office PowerPoint</Application>
  <PresentationFormat>Breitbild</PresentationFormat>
  <Paragraphs>95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</vt:lpstr>
      <vt:lpstr>VEREIN DER  FREUNDE UND FÖRDERER DER MARTIN·BUBER·SCHULE E.V.</vt:lpstr>
      <vt:lpstr>PowerPoint-Präsentation</vt:lpstr>
      <vt:lpstr>Was fördern wir?</vt:lpstr>
      <vt:lpstr>Was fördern wir?</vt:lpstr>
      <vt:lpstr>Schulhofgestaltung</vt:lpstr>
      <vt:lpstr>Schulhofgestaltung</vt:lpstr>
      <vt:lpstr>Schulhofgestaltung</vt:lpstr>
      <vt:lpstr>Schulhofgestaltung</vt:lpstr>
      <vt:lpstr>Schulhofgestaltung</vt:lpstr>
      <vt:lpstr>Eigene Veranstaltungen</vt:lpstr>
      <vt:lpstr>Eigene Veranstaltungen</vt:lpstr>
      <vt:lpstr>Eigene Veranstaltungen</vt:lpstr>
      <vt:lpstr>Eigene Veranstaltungen</vt:lpstr>
      <vt:lpstr>Infothek</vt:lpstr>
      <vt:lpstr>Zukünftige Pläne</vt:lpstr>
      <vt:lpstr>PowerPoint-Präsentation</vt:lpstr>
      <vt:lpstr>Schulkleidung</vt:lpstr>
      <vt:lpstr>Schulkleidung</vt:lpstr>
      <vt:lpstr>Schulkleidung</vt:lpstr>
      <vt:lpstr>Werden Sie Mitglied – Engagieren Sie sich!!!</vt:lpstr>
      <vt:lpstr>Quellen</vt:lpstr>
      <vt:lpstr>Werden Sie Mitglied – Engagieren Sie sich!!!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cosic</dc:creator>
  <cp:lastModifiedBy>user</cp:lastModifiedBy>
  <cp:revision>52</cp:revision>
  <dcterms:created xsi:type="dcterms:W3CDTF">2020-08-11T17:43:39Z</dcterms:created>
  <dcterms:modified xsi:type="dcterms:W3CDTF">2024-01-30T14:49:11Z</dcterms:modified>
</cp:coreProperties>
</file>